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  <p:sldMasterId id="2147483670" r:id="rId3"/>
    <p:sldMasterId id="2147483725" r:id="rId4"/>
    <p:sldMasterId id="2147483758" r:id="rId5"/>
  </p:sldMasterIdLst>
  <p:notesMasterIdLst>
    <p:notesMasterId r:id="rId17"/>
  </p:notesMasterIdLst>
  <p:sldIdLst>
    <p:sldId id="262" r:id="rId6"/>
    <p:sldId id="303" r:id="rId7"/>
    <p:sldId id="306" r:id="rId8"/>
    <p:sldId id="305" r:id="rId9"/>
    <p:sldId id="307" r:id="rId10"/>
    <p:sldId id="308" r:id="rId11"/>
    <p:sldId id="309" r:id="rId12"/>
    <p:sldId id="311" r:id="rId13"/>
    <p:sldId id="312" r:id="rId14"/>
    <p:sldId id="313" r:id="rId15"/>
    <p:sldId id="314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97" autoAdjust="0"/>
    <p:restoredTop sz="71338"/>
  </p:normalViewPr>
  <p:slideViewPr>
    <p:cSldViewPr snapToGrid="0">
      <p:cViewPr varScale="1">
        <p:scale>
          <a:sx n="75" d="100"/>
          <a:sy n="75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6DC35-15A1-4C68-AFAA-5AE6BBCB72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最适合的是最好的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6DC35-15A1-4C68-AFAA-5AE6BBCB72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506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最适合</a:t>
            </a:r>
            <a:r>
              <a:rPr lang="zh-CN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的是最好的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6DC35-15A1-4C68-AFAA-5AE6BBCB727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382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想象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你生命中的最爱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——Lucia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公主，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被困在了一个正在燃烧的大楼里，你现在正赶过去救她。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6DC35-15A1-4C68-AFAA-5AE6BBCB72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不幸的是，在你过去救她之前，一支冲锋队向你开火了。这些激光枪吸引了你的注意力。如果你没能躲开他们，你就会完蛋。你可能认为他们是你解救你的公主路上很紧迫的事情。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如果把注意力从最终的目标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他的公主身上转移，那么其他的所有的努力都会归零。他可以抵抗住这一支冲锋队，把他们都干掉，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但是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如果耽搁的时间太长，他的公主就会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6DC35-15A1-4C68-AFAA-5AE6BBCB72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这些最重要的事情被埋藏在那些无穷无尽的紧急的事情中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Important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Finish</a:t>
            </a:r>
            <a:r>
              <a:rPr lang="en-US" altLang="zh-CN" baseline="0" dirty="0" smtClean="0"/>
              <a:t> homework</a:t>
            </a:r>
            <a:endParaRPr lang="zh-CN" altLang="en-US" dirty="0" smtClean="0"/>
          </a:p>
          <a:p>
            <a:r>
              <a:rPr lang="en-US" altLang="zh-CN" dirty="0" smtClean="0"/>
              <a:t>Urgent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rings, news</a:t>
            </a:r>
            <a:r>
              <a:rPr lang="is-IS" altLang="zh-CN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6DC35-15A1-4C68-AFAA-5AE6BBCB72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管理时间就是：有条理的强制自己关注那些重要的事情，抑制住对紧急的事情的冲动。人类天生喜欢关注那些需要立即回应的事情，比如手机响了，但是对那些最重要的事情都是会拖延到后面才回去管的，比如去健身房。你需要把这两种情况反转，抵抗你的大脑和人类的习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6DC35-15A1-4C68-AFAA-5AE6BBCB72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97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of time management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人类天生喜欢关注那些需要立即回应的事情，比如手机响了，但是对那些最重要的事情都是会拖延到后面才回去管的，比如去健身房。你需要把这两种情况反转，抵抗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自己的坏习惯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6DC35-15A1-4C68-AFAA-5AE6BBCB727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179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面对他人的请求，权衡，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have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princess to save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微博，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QQ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微信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等等争先恐后的抢走你的注意力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休息的时候，集中解决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这些事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，节省时间。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为自己的 事情安排优先级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最重要的事情先做</a:t>
            </a:r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6DC35-15A1-4C68-AFAA-5AE6BBCB72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8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学习的本质，刻意练习</a:t>
            </a:r>
            <a:endParaRPr lang="zh-CN" alt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已经完全熟练掌握的区域，练习这个区域包含的内容，不能使你再获得水平的提高。</a:t>
            </a:r>
          </a:p>
          <a:p>
            <a:endParaRPr lang="zh-CN" alt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这部分的知识、技能，你还没有完全掌握，多处在一知半解的状态，或是知道了但还没有熟练运用成为“技能”，你会感到有点“费力”，但稍加用心和坚持就可以</a:t>
            </a:r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</a:t>
            </a:r>
            <a:r>
              <a:rPr lang="zh-CN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住，所有的进步都发生在这个区域。</a:t>
            </a:r>
          </a:p>
          <a:p>
            <a:endParaRPr lang="zh-CN" alt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你很难理解这里的知识，感到无从下手，因为这已经超越你的极限太远了，在这里你只能得到挫败感，而无法通过微小的修正得到进步。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刻意练习发生在舒适区之外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6DC35-15A1-4C68-AFAA-5AE6BBCB72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306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That’s also how AI figures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out problems.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6DC35-15A1-4C68-AFAA-5AE6BBCB72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1" y="2927350"/>
            <a:ext cx="8482013" cy="642938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t">
            <a:normAutofit/>
          </a:bodyPr>
          <a:lstStyle>
            <a:lvl1pPr eaLnBrk="1" hangingPunct="1">
              <a:buFont typeface="Arial" pitchFamily="34" charset="0"/>
              <a:buNone/>
              <a:defRPr>
                <a:solidFill>
                  <a:srgbClr val="328754"/>
                </a:solidFill>
                <a:sym typeface="Arial" pitchFamily="34" charset="0"/>
              </a:defRPr>
            </a:lvl1pPr>
          </a:lstStyle>
          <a:p>
            <a:pPr lvl="0"/>
            <a:r>
              <a:rPr lang="zh-CN" noProof="0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60551" y="3638550"/>
            <a:ext cx="5445125" cy="731838"/>
          </a:xfrm>
        </p:spPr>
        <p:txBody>
          <a:bodyPr wrap="square" lIns="90170" tIns="46990" rIns="90170" bIns="46990" anchor="ctr">
            <a:normAutofit/>
          </a:bodyPr>
          <a:lstStyle>
            <a:lvl1pPr marL="0" indent="0" algn="ctr">
              <a:lnSpc>
                <a:spcPct val="120000"/>
              </a:lnSpc>
              <a:buClrTx/>
              <a:buSzTx/>
              <a:buFont typeface="Arial" pitchFamily="34" charset="0"/>
              <a:buNone/>
              <a:defRPr>
                <a:solidFill>
                  <a:srgbClr val="69531E"/>
                </a:solidFill>
              </a:defRPr>
            </a:lvl1pPr>
          </a:lstStyle>
          <a:p>
            <a:pPr lvl="0"/>
            <a:r>
              <a:rPr lang="zh-CN" noProof="0" dirty="0" smtClean="0">
                <a:sym typeface="Arial" pitchFamily="34" charset="0"/>
              </a:rPr>
              <a:t>单击此处编辑母版副标题样式</a:t>
            </a:r>
          </a:p>
        </p:txBody>
      </p:sp>
      <p:sp>
        <p:nvSpPr>
          <p:cNvPr id="2052" name="ksoSlideStyle" descr="#wm#_29_01_110_1101" hidden="1"/>
          <p:cNvSpPr>
            <a:spLocks noChangeArrowheads="1"/>
          </p:cNvSpPr>
          <p:nvPr/>
        </p:nvSpPr>
        <p:spPr bwMode="auto">
          <a:xfrm>
            <a:off x="0" y="0"/>
            <a:ext cx="12700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055" name="Line 14" descr="#wm#_29_1_*Z"/>
          <p:cNvSpPr>
            <a:spLocks noChangeShapeType="1"/>
          </p:cNvSpPr>
          <p:nvPr/>
        </p:nvSpPr>
        <p:spPr bwMode="auto">
          <a:xfrm>
            <a:off x="1825626" y="3810002"/>
            <a:ext cx="1588" cy="390525"/>
          </a:xfrm>
          <a:prstGeom prst="line">
            <a:avLst/>
          </a:prstGeom>
          <a:noFill/>
          <a:ln w="9525" cap="flat" cmpd="sng">
            <a:solidFill>
              <a:srgbClr val="69531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 sz="1350"/>
          </a:p>
        </p:txBody>
      </p:sp>
      <p:sp>
        <p:nvSpPr>
          <p:cNvPr id="2056" name="Line 15" descr="#wm#_29_1_*Z"/>
          <p:cNvSpPr>
            <a:spLocks noChangeShapeType="1"/>
          </p:cNvSpPr>
          <p:nvPr/>
        </p:nvSpPr>
        <p:spPr bwMode="auto">
          <a:xfrm>
            <a:off x="7335839" y="3810002"/>
            <a:ext cx="1587" cy="390525"/>
          </a:xfrm>
          <a:prstGeom prst="line">
            <a:avLst/>
          </a:prstGeom>
          <a:noFill/>
          <a:ln w="9525" cap="flat" cmpd="sng">
            <a:solidFill>
              <a:srgbClr val="69531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Picture 3" descr="#wm#_29_01_*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356" y="981076"/>
            <a:ext cx="1402556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9" descr="#wm#_29_01_*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409" y="1325564"/>
            <a:ext cx="1065609" cy="150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628650" y="412956"/>
            <a:ext cx="78867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00537" y="1122363"/>
            <a:ext cx="4443413" cy="2387600"/>
          </a:xfrm>
        </p:spPr>
        <p:txBody>
          <a:bodyPr anchor="b"/>
          <a:lstStyle>
            <a:lvl1pPr algn="l">
              <a:defRPr sz="405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00537" y="3602038"/>
            <a:ext cx="4443413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BF0232-0CEF-4E9A-B945-94AB7BD4E7F6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97C3C7C-493E-4468-A774-2B64AAD2D216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2700" y="2293200"/>
            <a:ext cx="4787100" cy="3139200"/>
          </a:xfrm>
        </p:spPr>
        <p:txBody>
          <a:bodyPr/>
          <a:lstStyle>
            <a:lvl1pPr marL="0" indent="0">
              <a:buFont typeface="Arial" pitchFamily="34" charset="0"/>
              <a:buNone/>
              <a:defRPr sz="1800"/>
            </a:lvl1pPr>
            <a:lvl2pPr marL="342900" indent="0">
              <a:buFont typeface="Arial" pitchFamily="34" charset="0"/>
              <a:buNone/>
              <a:defRPr sz="1500"/>
            </a:lvl2pPr>
            <a:lvl3pPr marL="685800" indent="0">
              <a:buFont typeface="Arial" pitchFamily="34" charset="0"/>
              <a:buNone/>
              <a:defRPr sz="1350"/>
            </a:lvl3pPr>
            <a:lvl4pPr marL="1028700" indent="0">
              <a:buFont typeface="Arial" pitchFamily="34" charset="0"/>
              <a:buNone/>
              <a:defRPr sz="1350"/>
            </a:lvl4pPr>
            <a:lvl5pPr marL="1371600" indent="0">
              <a:buFont typeface="Arial" pitchFamily="34" charset="0"/>
              <a:buNone/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/>
          <p:cNvPicPr>
            <a:picLocks noChangeAspect="1"/>
          </p:cNvPicPr>
          <p:nvPr userDrawn="1"/>
        </p:nvPicPr>
        <p:blipFill>
          <a:blip r:embed="rId2"/>
          <a:srcRect r="125" b="16000"/>
          <a:stretch>
            <a:fillRect/>
          </a:stretch>
        </p:blipFill>
        <p:spPr>
          <a:xfrm>
            <a:off x="-28575" y="-7937"/>
            <a:ext cx="9172575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平行四边形 7"/>
          <p:cNvSpPr/>
          <p:nvPr userDrawn="1"/>
        </p:nvSpPr>
        <p:spPr>
          <a:xfrm>
            <a:off x="3640932" y="1"/>
            <a:ext cx="5503069" cy="6850063"/>
          </a:xfrm>
          <a:prstGeom prst="parallelogram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324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1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  <p:sp>
        <p:nvSpPr>
          <p:cNvPr id="9" name="空心弧 37"/>
          <p:cNvSpPr/>
          <p:nvPr userDrawn="1"/>
        </p:nvSpPr>
        <p:spPr bwMode="auto">
          <a:xfrm>
            <a:off x="5561410" y="1898651"/>
            <a:ext cx="1969294" cy="2625725"/>
          </a:xfrm>
          <a:custGeom>
            <a:avLst/>
            <a:gdLst>
              <a:gd name="T0" fmla="*/ 0 w 2625438"/>
              <a:gd name="T1" fmla="*/ 1312719 h 2625438"/>
              <a:gd name="T2" fmla="*/ 936874 w 2625438"/>
              <a:gd name="T3" fmla="*/ 54954 h 2625438"/>
              <a:gd name="T4" fmla="*/ 2410221 w 2625438"/>
              <a:gd name="T5" fmla="*/ 592497 h 2625438"/>
              <a:gd name="T6" fmla="*/ 2317016 w 2625438"/>
              <a:gd name="T7" fmla="*/ 2158070 h 2625438"/>
              <a:gd name="T8" fmla="*/ 790297 w 2625438"/>
              <a:gd name="T9" fmla="*/ 2517007 h 2625438"/>
              <a:gd name="T10" fmla="*/ 816095 w 2625438"/>
              <a:gd name="T11" fmla="*/ 2457539 h 2625438"/>
              <a:gd name="T12" fmla="*/ 2267424 w 2625438"/>
              <a:gd name="T13" fmla="*/ 2116326 h 2625438"/>
              <a:gd name="T14" fmla="*/ 2356026 w 2625438"/>
              <a:gd name="T15" fmla="*/ 628061 h 2625438"/>
              <a:gd name="T16" fmla="*/ 955432 w 2625438"/>
              <a:gd name="T17" fmla="*/ 117062 h 2625438"/>
              <a:gd name="T18" fmla="*/ 64821 w 2625438"/>
              <a:gd name="T19" fmla="*/ 1312719 h 2625438"/>
              <a:gd name="T20" fmla="*/ 0 w 2625438"/>
              <a:gd name="T21" fmla="*/ 1312719 h 262543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625438" h="2625438">
                <a:moveTo>
                  <a:pt x="0" y="1312719"/>
                </a:moveTo>
                <a:cubicBezTo>
                  <a:pt x="0" y="732485"/>
                  <a:pt x="380931" y="221081"/>
                  <a:pt x="936874" y="54954"/>
                </a:cubicBezTo>
                <a:cubicBezTo>
                  <a:pt x="1492817" y="-111173"/>
                  <a:pt x="2091877" y="107391"/>
                  <a:pt x="2410221" y="592497"/>
                </a:cubicBezTo>
                <a:cubicBezTo>
                  <a:pt x="2728566" y="1077603"/>
                  <a:pt x="2690669" y="1714161"/>
                  <a:pt x="2317016" y="2158070"/>
                </a:cubicBezTo>
                <a:cubicBezTo>
                  <a:pt x="1943363" y="2601978"/>
                  <a:pt x="1322603" y="2747921"/>
                  <a:pt x="790297" y="2517007"/>
                </a:cubicBezTo>
                <a:lnTo>
                  <a:pt x="816095" y="2457539"/>
                </a:lnTo>
                <a:cubicBezTo>
                  <a:pt x="1322115" y="2677051"/>
                  <a:pt x="1912223" y="2538315"/>
                  <a:pt x="2267424" y="2116326"/>
                </a:cubicBezTo>
                <a:cubicBezTo>
                  <a:pt x="2622626" y="1694338"/>
                  <a:pt x="2658651" y="1089213"/>
                  <a:pt x="2356026" y="628061"/>
                </a:cubicBezTo>
                <a:cubicBezTo>
                  <a:pt x="2053401" y="166910"/>
                  <a:pt x="1483923" y="-40861"/>
                  <a:pt x="955432" y="117062"/>
                </a:cubicBezTo>
                <a:cubicBezTo>
                  <a:pt x="426941" y="274986"/>
                  <a:pt x="64821" y="761137"/>
                  <a:pt x="64821" y="1312719"/>
                </a:cubicBezTo>
                <a:lnTo>
                  <a:pt x="0" y="13127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marL="0" marR="0" lvl="0" indent="0" algn="l" defTabSz="685324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  <a:sym typeface="Arial" pitchFamily="34" charset="0"/>
            </a:endParaRPr>
          </a:p>
        </p:txBody>
      </p:sp>
      <p:sp>
        <p:nvSpPr>
          <p:cNvPr id="10" name="空心弧 38"/>
          <p:cNvSpPr/>
          <p:nvPr userDrawn="1"/>
        </p:nvSpPr>
        <p:spPr bwMode="auto">
          <a:xfrm>
            <a:off x="5675710" y="2051051"/>
            <a:ext cx="1740694" cy="2320925"/>
          </a:xfrm>
          <a:custGeom>
            <a:avLst/>
            <a:gdLst>
              <a:gd name="T0" fmla="*/ 0 w 2320700"/>
              <a:gd name="T1" fmla="*/ 1160350 h 2320700"/>
              <a:gd name="T2" fmla="*/ 721124 w 2320700"/>
              <a:gd name="T3" fmla="*/ 86342 h 2320700"/>
              <a:gd name="T4" fmla="*/ 1988181 w 2320700"/>
              <a:gd name="T5" fmla="*/ 347265 h 2320700"/>
              <a:gd name="T6" fmla="*/ 2226291 w 2320700"/>
              <a:gd name="T7" fmla="*/ 1618806 h 2320700"/>
              <a:gd name="T8" fmla="*/ 1139497 w 2320700"/>
              <a:gd name="T9" fmla="*/ 2320512 h 2320700"/>
              <a:gd name="T10" fmla="*/ 1140799 w 2320700"/>
              <a:gd name="T11" fmla="*/ 2248049 h 2320700"/>
              <a:gd name="T12" fmla="*/ 2159712 w 2320700"/>
              <a:gd name="T13" fmla="*/ 1590171 h 2320700"/>
              <a:gd name="T14" fmla="*/ 1936475 w 2320700"/>
              <a:gd name="T15" fmla="*/ 398050 h 2320700"/>
              <a:gd name="T16" fmla="*/ 748558 w 2320700"/>
              <a:gd name="T17" fmla="*/ 153424 h 2320700"/>
              <a:gd name="T18" fmla="*/ 72475 w 2320700"/>
              <a:gd name="T19" fmla="*/ 1160350 h 2320700"/>
              <a:gd name="T20" fmla="*/ 0 w 2320700"/>
              <a:gd name="T21" fmla="*/ 1160350 h 23207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320700" h="2320700">
                <a:moveTo>
                  <a:pt x="0" y="1160350"/>
                </a:moveTo>
                <a:cubicBezTo>
                  <a:pt x="0" y="689134"/>
                  <a:pt x="284972" y="264711"/>
                  <a:pt x="721124" y="86342"/>
                </a:cubicBezTo>
                <a:cubicBezTo>
                  <a:pt x="1157277" y="-92027"/>
                  <a:pt x="1657988" y="11084"/>
                  <a:pt x="1988181" y="347265"/>
                </a:cubicBezTo>
                <a:cubicBezTo>
                  <a:pt x="2318374" y="683446"/>
                  <a:pt x="2412469" y="1185929"/>
                  <a:pt x="2226291" y="1618806"/>
                </a:cubicBezTo>
                <a:cubicBezTo>
                  <a:pt x="2040113" y="2051683"/>
                  <a:pt x="1610637" y="2328981"/>
                  <a:pt x="1139497" y="2320512"/>
                </a:cubicBezTo>
                <a:lnTo>
                  <a:pt x="1140799" y="2248049"/>
                </a:lnTo>
                <a:cubicBezTo>
                  <a:pt x="1582512" y="2255989"/>
                  <a:pt x="1985163" y="1996010"/>
                  <a:pt x="2159712" y="1590171"/>
                </a:cubicBezTo>
                <a:cubicBezTo>
                  <a:pt x="2334262" y="1184332"/>
                  <a:pt x="2246043" y="713233"/>
                  <a:pt x="1936475" y="398050"/>
                </a:cubicBezTo>
                <a:cubicBezTo>
                  <a:pt x="1626906" y="82867"/>
                  <a:pt x="1157469" y="-13804"/>
                  <a:pt x="748558" y="153424"/>
                </a:cubicBezTo>
                <a:cubicBezTo>
                  <a:pt x="339647" y="320652"/>
                  <a:pt x="72475" y="718566"/>
                  <a:pt x="72475" y="1160350"/>
                </a:cubicBezTo>
                <a:lnTo>
                  <a:pt x="0" y="116035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l" defTabSz="685324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  <a:sym typeface="Arial" pitchFamily="34" charset="0"/>
            </a:endParaRPr>
          </a:p>
        </p:txBody>
      </p:sp>
      <p:sp>
        <p:nvSpPr>
          <p:cNvPr id="11" name="空心弧 39"/>
          <p:cNvSpPr/>
          <p:nvPr userDrawn="1"/>
        </p:nvSpPr>
        <p:spPr bwMode="auto">
          <a:xfrm>
            <a:off x="5825729" y="2251076"/>
            <a:ext cx="1440656" cy="1920875"/>
          </a:xfrm>
          <a:custGeom>
            <a:avLst/>
            <a:gdLst>
              <a:gd name="T0" fmla="*/ 0 w 1919267"/>
              <a:gd name="T1" fmla="*/ 959634 h 1919267"/>
              <a:gd name="T2" fmla="*/ 815194 w 1919267"/>
              <a:gd name="T3" fmla="*/ 10933 h 1919267"/>
              <a:gd name="T4" fmla="*/ 1875787 w 1919267"/>
              <a:gd name="T5" fmla="*/ 674045 h 1919267"/>
              <a:gd name="T6" fmla="*/ 1379865 w 1919267"/>
              <a:gd name="T7" fmla="*/ 1822364 h 1919267"/>
              <a:gd name="T8" fmla="*/ 1350583 w 1919267"/>
              <a:gd name="T9" fmla="*/ 1762248 h 1919267"/>
              <a:gd name="T10" fmla="*/ 1811949 w 1919267"/>
              <a:gd name="T11" fmla="*/ 693945 h 1919267"/>
              <a:gd name="T12" fmla="*/ 825259 w 1919267"/>
              <a:gd name="T13" fmla="*/ 77039 h 1919267"/>
              <a:gd name="T14" fmla="*/ 66868 w 1919267"/>
              <a:gd name="T15" fmla="*/ 959634 h 1919267"/>
              <a:gd name="T16" fmla="*/ 0 w 1919267"/>
              <a:gd name="T17" fmla="*/ 959634 h 19192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19267" h="1919267">
                <a:moveTo>
                  <a:pt x="0" y="959634"/>
                </a:moveTo>
                <a:cubicBezTo>
                  <a:pt x="0" y="485419"/>
                  <a:pt x="346382" y="82309"/>
                  <a:pt x="815194" y="10933"/>
                </a:cubicBezTo>
                <a:cubicBezTo>
                  <a:pt x="1284006" y="-60444"/>
                  <a:pt x="1734660" y="221317"/>
                  <a:pt x="1875787" y="674045"/>
                </a:cubicBezTo>
                <a:cubicBezTo>
                  <a:pt x="2016914" y="1126773"/>
                  <a:pt x="1806194" y="1614702"/>
                  <a:pt x="1379865" y="1822364"/>
                </a:cubicBezTo>
                <a:lnTo>
                  <a:pt x="1350583" y="1762248"/>
                </a:lnTo>
                <a:cubicBezTo>
                  <a:pt x="1747205" y="1569056"/>
                  <a:pt x="1943242" y="1115126"/>
                  <a:pt x="1811949" y="693945"/>
                </a:cubicBezTo>
                <a:cubicBezTo>
                  <a:pt x="1680656" y="272763"/>
                  <a:pt x="1261404" y="10636"/>
                  <a:pt x="825259" y="77039"/>
                </a:cubicBezTo>
                <a:cubicBezTo>
                  <a:pt x="389114" y="143442"/>
                  <a:pt x="66868" y="518463"/>
                  <a:pt x="66868" y="959634"/>
                </a:cubicBezTo>
                <a:lnTo>
                  <a:pt x="0" y="95963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l" defTabSz="685324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  <a:sym typeface="Arial" pitchFamily="34" charset="0"/>
            </a:endParaRPr>
          </a:p>
        </p:txBody>
      </p:sp>
      <p:sp>
        <p:nvSpPr>
          <p:cNvPr id="12" name="空心弧 40"/>
          <p:cNvSpPr/>
          <p:nvPr userDrawn="1"/>
        </p:nvSpPr>
        <p:spPr bwMode="auto">
          <a:xfrm>
            <a:off x="5986462" y="2465388"/>
            <a:ext cx="1119188" cy="1492250"/>
          </a:xfrm>
          <a:custGeom>
            <a:avLst/>
            <a:gdLst>
              <a:gd name="T0" fmla="*/ 0 w 1491025"/>
              <a:gd name="T1" fmla="*/ 745513 h 1491025"/>
              <a:gd name="T2" fmla="*/ 554781 w 1491025"/>
              <a:gd name="T3" fmla="*/ 24811 h 1491025"/>
              <a:gd name="T4" fmla="*/ 1393432 w 1491025"/>
              <a:gd name="T5" fmla="*/ 376745 h 1491025"/>
              <a:gd name="T6" fmla="*/ 1267771 w 1491025"/>
              <a:gd name="T7" fmla="*/ 1277524 h 1491025"/>
              <a:gd name="T8" fmla="*/ 1222898 w 1491025"/>
              <a:gd name="T9" fmla="*/ 1231813 h 1491025"/>
              <a:gd name="T10" fmla="*/ 1337762 w 1491025"/>
              <a:gd name="T11" fmla="*/ 408430 h 1491025"/>
              <a:gd name="T12" fmla="*/ 571168 w 1491025"/>
              <a:gd name="T13" fmla="*/ 86734 h 1491025"/>
              <a:gd name="T14" fmla="*/ 64054 w 1491025"/>
              <a:gd name="T15" fmla="*/ 745513 h 1491025"/>
              <a:gd name="T16" fmla="*/ 0 w 1491025"/>
              <a:gd name="T17" fmla="*/ 745513 h 14910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491025" h="1491025">
                <a:moveTo>
                  <a:pt x="0" y="745513"/>
                </a:moveTo>
                <a:cubicBezTo>
                  <a:pt x="0" y="407235"/>
                  <a:pt x="227761" y="111356"/>
                  <a:pt x="554781" y="24811"/>
                </a:cubicBezTo>
                <a:cubicBezTo>
                  <a:pt x="881801" y="-61734"/>
                  <a:pt x="1226103" y="82750"/>
                  <a:pt x="1393432" y="376745"/>
                </a:cubicBezTo>
                <a:cubicBezTo>
                  <a:pt x="1560761" y="670740"/>
                  <a:pt x="1509172" y="1040548"/>
                  <a:pt x="1267771" y="1277524"/>
                </a:cubicBezTo>
                <a:lnTo>
                  <a:pt x="1222898" y="1231813"/>
                </a:lnTo>
                <a:cubicBezTo>
                  <a:pt x="1443558" y="1015198"/>
                  <a:pt x="1490715" y="677164"/>
                  <a:pt x="1337762" y="408430"/>
                </a:cubicBezTo>
                <a:cubicBezTo>
                  <a:pt x="1184810" y="139695"/>
                  <a:pt x="870091" y="7625"/>
                  <a:pt x="571168" y="86734"/>
                </a:cubicBezTo>
                <a:cubicBezTo>
                  <a:pt x="272246" y="165843"/>
                  <a:pt x="64054" y="436300"/>
                  <a:pt x="64054" y="745513"/>
                </a:cubicBezTo>
                <a:lnTo>
                  <a:pt x="0" y="74551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l" defTabSz="685324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  <a:sym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57500" y="4946400"/>
            <a:ext cx="3272400" cy="1170000"/>
          </a:xfrm>
        </p:spPr>
        <p:txBody>
          <a:bodyPr anchor="t" anchorCtr="0"/>
          <a:lstStyle>
            <a:lvl1pPr algn="ctr">
              <a:defRPr sz="2775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57500" y="4212738"/>
            <a:ext cx="3272401" cy="678469"/>
          </a:xfrm>
        </p:spPr>
        <p:txBody>
          <a:bodyPr anchor="b" anchorCtr="0"/>
          <a:lstStyle>
            <a:lvl1pPr marL="0" indent="0" algn="r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070900" y="2516400"/>
            <a:ext cx="2529900" cy="3128400"/>
          </a:xfrm>
        </p:spPr>
        <p:txBody>
          <a:bodyPr/>
          <a:lstStyle>
            <a:lvl1pPr marL="0" indent="0">
              <a:buFont typeface="Arial" pitchFamily="34" charset="0"/>
              <a:buNone/>
              <a:defRPr sz="1800"/>
            </a:lvl1pPr>
            <a:lvl2pPr marL="342900" indent="0">
              <a:buFont typeface="Arial" pitchFamily="34" charset="0"/>
              <a:buNone/>
              <a:defRPr sz="1500"/>
            </a:lvl2pPr>
            <a:lvl3pPr marL="685800" indent="0">
              <a:buFont typeface="Arial" pitchFamily="34" charset="0"/>
              <a:buNone/>
              <a:defRPr sz="1350"/>
            </a:lvl3pPr>
            <a:lvl4pPr marL="1028700" indent="0">
              <a:buFont typeface="Arial" pitchFamily="34" charset="0"/>
              <a:buNone/>
              <a:defRPr sz="1350"/>
            </a:lvl4pPr>
            <a:lvl5pPr marL="1371600" indent="0">
              <a:buFont typeface="Arial" pitchFamily="34" charset="0"/>
              <a:buNone/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74700" y="2516400"/>
            <a:ext cx="2529900" cy="3128400"/>
          </a:xfrm>
        </p:spPr>
        <p:txBody>
          <a:bodyPr/>
          <a:lstStyle>
            <a:lvl1pPr marL="0" indent="0">
              <a:buFont typeface="Arial" pitchFamily="34" charset="0"/>
              <a:buNone/>
              <a:defRPr sz="1800"/>
            </a:lvl1pPr>
            <a:lvl2pPr marL="342900" indent="0">
              <a:buFont typeface="Arial" pitchFamily="34" charset="0"/>
              <a:buNone/>
              <a:defRPr sz="1500"/>
            </a:lvl2pPr>
            <a:lvl3pPr marL="685800" indent="0">
              <a:buFont typeface="Arial" pitchFamily="34" charset="0"/>
              <a:buNone/>
              <a:defRPr sz="1350"/>
            </a:lvl3pPr>
            <a:lvl4pPr marL="1028700" indent="0">
              <a:buFont typeface="Arial" pitchFamily="34" charset="0"/>
              <a:buNone/>
              <a:defRPr sz="1350"/>
            </a:lvl4pPr>
            <a:lvl5pPr marL="1371600" indent="0">
              <a:buFont typeface="Arial" pitchFamily="34" charset="0"/>
              <a:buNone/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000" y="0"/>
            <a:ext cx="7886700" cy="990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70152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701528" cy="3684588"/>
          </a:xfrm>
        </p:spPr>
        <p:txBody>
          <a:bodyPr/>
          <a:lstStyle>
            <a:lvl1pPr marL="257175" indent="-257175">
              <a:buFont typeface="Arial" pitchFamily="34" charset="0"/>
              <a:buChar char="•"/>
              <a:defRPr sz="1800"/>
            </a:lvl1pPr>
            <a:lvl2pPr marL="557213" indent="-214313">
              <a:buFont typeface="Arial" pitchFamily="34" charset="0"/>
              <a:buChar char="•"/>
              <a:defRPr sz="1500"/>
            </a:lvl2pPr>
            <a:lvl3pPr marL="900113" indent="-214313">
              <a:buFont typeface="Arial" pitchFamily="34" charset="0"/>
              <a:buChar char="•"/>
              <a:defRPr sz="1350"/>
            </a:lvl3pPr>
            <a:lvl4pPr marL="1243013" indent="-214313">
              <a:buFont typeface="Arial" pitchFamily="34" charset="0"/>
              <a:buChar char="•"/>
              <a:defRPr sz="1350"/>
            </a:lvl4pPr>
            <a:lvl5pPr marL="1585913" indent="-214313">
              <a:buFont typeface="Arial" pitchFamily="34" charset="0"/>
              <a:buChar char="•"/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13650" y="1681163"/>
            <a:ext cx="370170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13650" y="2505075"/>
            <a:ext cx="3701700" cy="3684588"/>
          </a:xfrm>
        </p:spPr>
        <p:txBody>
          <a:bodyPr/>
          <a:lstStyle>
            <a:lvl1pPr marL="257175" indent="-257175">
              <a:buFont typeface="Arial" pitchFamily="34" charset="0"/>
              <a:buChar char="•"/>
              <a:defRPr sz="1800"/>
            </a:lvl1pPr>
            <a:lvl2pPr marL="557213" indent="-214313">
              <a:buFont typeface="Arial" pitchFamily="34" charset="0"/>
              <a:buChar char="•"/>
              <a:defRPr sz="1500"/>
            </a:lvl2pPr>
            <a:lvl3pPr marL="900113" indent="-214313">
              <a:buFont typeface="Arial" pitchFamily="34" charset="0"/>
              <a:buChar char="•"/>
              <a:defRPr sz="1350"/>
            </a:lvl3pPr>
            <a:lvl4pPr marL="1243013" indent="-214313">
              <a:buFont typeface="Arial" pitchFamily="34" charset="0"/>
              <a:buChar char="•"/>
              <a:defRPr sz="1350"/>
            </a:lvl4pPr>
            <a:lvl5pPr marL="1585913" indent="-214313">
              <a:buFont typeface="Arial" pitchFamily="34" charset="0"/>
              <a:buChar char="•"/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1100" y="1123200"/>
            <a:ext cx="4444200" cy="2984400"/>
          </a:xfrm>
        </p:spPr>
        <p:txBody>
          <a:bodyPr anchor="b" anchorCtr="0">
            <a:normAutofit/>
          </a:bodyPr>
          <a:lstStyle>
            <a:lvl1pPr>
              <a:defRPr sz="72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F02C3A5-29FB-43F6-B2FE-26CBDC4CB3D8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FCF7FE-E08C-4268-86C1-9EB667942F3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100" y="457200"/>
            <a:ext cx="3123900" cy="16020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7800" cy="54036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just" defTabSz="685800" rtl="0" eaLnBrk="1" fontAlgn="base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100" y="2059200"/>
            <a:ext cx="3123900" cy="3812400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 marL="0" indent="0">
              <a:buFont typeface="Arial" pitchFamily="34" charset="0"/>
              <a:buNone/>
              <a:defRPr sz="1800"/>
            </a:lvl1pPr>
            <a:lvl2pPr marL="342900" indent="0">
              <a:buFont typeface="Arial" pitchFamily="34" charset="0"/>
              <a:buNone/>
              <a:defRPr sz="1500"/>
            </a:lvl2pPr>
            <a:lvl3pPr marL="685800" indent="0">
              <a:buFont typeface="Arial" pitchFamily="34" charset="0"/>
              <a:buNone/>
              <a:defRPr sz="1350"/>
            </a:lvl3pPr>
            <a:lvl4pPr marL="1028700" indent="0">
              <a:buFont typeface="Arial" pitchFamily="34" charset="0"/>
              <a:buNone/>
              <a:defRPr sz="1350"/>
            </a:lvl4pPr>
            <a:lvl5pPr marL="1371600" indent="0">
              <a:buFont typeface="Arial" pitchFamily="34" charset="0"/>
              <a:buNone/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773399"/>
            <a:ext cx="7886700" cy="1143000"/>
          </a:xfrm>
        </p:spPr>
        <p:txBody>
          <a:bodyPr wrap="square">
            <a:normAutofit/>
          </a:bodyPr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063338"/>
            <a:ext cx="7886700" cy="4121332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9100" y="363600"/>
            <a:ext cx="7886700" cy="58104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812D11-995E-4B34-968E-7A53DC69F914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F3E730-C9CC-4521-9DCE-E95C8FCF1A9D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mtClean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11700" y="1713600"/>
            <a:ext cx="4133700" cy="118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5200" y="2894400"/>
            <a:ext cx="5907600" cy="2707200"/>
          </a:xfrm>
        </p:spPr>
        <p:txBody>
          <a:bodyPr/>
          <a:lstStyle>
            <a:lvl1pPr marL="257175" indent="-257175" algn="just">
              <a:buFont typeface="Arial" pitchFamily="34" charset="0"/>
              <a:buChar char="•"/>
              <a:defRPr sz="1800"/>
            </a:lvl1pPr>
            <a:lvl2pPr marL="557213" indent="-214313" algn="just">
              <a:buFont typeface="Arial" pitchFamily="34" charset="0"/>
              <a:buChar char="•"/>
              <a:defRPr sz="1500"/>
            </a:lvl2pPr>
            <a:lvl3pPr marL="900113" indent="-214313" algn="just">
              <a:buFont typeface="Arial" pitchFamily="34" charset="0"/>
              <a:buChar char="•"/>
              <a:defRPr sz="1350"/>
            </a:lvl3pPr>
            <a:lvl4pPr marL="1243013" indent="-214313" algn="just">
              <a:buFont typeface="Arial" pitchFamily="34" charset="0"/>
              <a:buChar char="•"/>
              <a:defRPr sz="1350"/>
            </a:lvl4pPr>
            <a:lvl5pPr marL="1585913" indent="-214313" algn="just">
              <a:buFont typeface="Arial" pitchFamily="34" charset="0"/>
              <a:buChar char="•"/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812D11-995E-4B34-968E-7A53DC69F914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F3E730-C9CC-4521-9DCE-E95C8FCF1A9D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mtClean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87300" y="4132800"/>
            <a:ext cx="5256900" cy="1695600"/>
          </a:xfrm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87300" y="2632614"/>
            <a:ext cx="5256900" cy="150018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812D11-995E-4B34-968E-7A53DC69F914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F3E730-C9CC-4521-9DCE-E95C8FCF1A9D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8800" y="1713600"/>
            <a:ext cx="3032100" cy="118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52300" y="2894400"/>
            <a:ext cx="2662200" cy="2707200"/>
          </a:xfrm>
        </p:spPr>
        <p:txBody>
          <a:bodyPr>
            <a:normAutofit/>
          </a:bodyPr>
          <a:lstStyle>
            <a:lvl1pPr marL="257175" indent="-257175">
              <a:buFont typeface="Arial" pitchFamily="34" charset="0"/>
              <a:buChar char="•"/>
              <a:defRPr sz="1800"/>
            </a:lvl1pPr>
            <a:lvl2pPr marL="557213" indent="-214313">
              <a:buFont typeface="Arial" pitchFamily="34" charset="0"/>
              <a:buChar char="•"/>
              <a:defRPr sz="1500"/>
            </a:lvl2pPr>
            <a:lvl3pPr marL="900113" indent="-214313">
              <a:buFont typeface="Arial" pitchFamily="34" charset="0"/>
              <a:buChar char="•"/>
              <a:defRPr sz="1350"/>
            </a:lvl3pPr>
            <a:lvl4pPr marL="1243013" indent="-214313">
              <a:buFont typeface="Arial" pitchFamily="34" charset="0"/>
              <a:buChar char="•"/>
              <a:defRPr sz="1350"/>
            </a:lvl4pPr>
            <a:lvl5pPr marL="1585913" indent="-214313">
              <a:buFont typeface="Arial" pitchFamily="34" charset="0"/>
              <a:buChar char="•"/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599800" y="2894400"/>
            <a:ext cx="2662200" cy="2707200"/>
          </a:xfrm>
        </p:spPr>
        <p:txBody>
          <a:bodyPr/>
          <a:lstStyle>
            <a:lvl1pPr marL="257175" indent="-257175">
              <a:buFont typeface="Arial" pitchFamily="34" charset="0"/>
              <a:buChar char="•"/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812D11-995E-4B34-968E-7A53DC69F914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F3E730-C9CC-4521-9DCE-E95C8FCF1A9D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mtClean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525780"/>
            <a:ext cx="7886700" cy="89344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707844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707844" cy="36845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08250" y="1681163"/>
            <a:ext cx="370710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08250" y="2505075"/>
            <a:ext cx="3707100" cy="36845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812D11-995E-4B34-968E-7A53DC69F914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 smtClean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F3E730-C9CC-4521-9DCE-E95C8FCF1A9D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123200"/>
            <a:ext cx="6858000" cy="2386800"/>
          </a:xfrm>
        </p:spPr>
        <p:txBody>
          <a:bodyPr anchor="b" anchorCtr="0"/>
          <a:lstStyle>
            <a:lvl1pPr algn="ctr">
              <a:defRPr sz="60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812D11-995E-4B34-968E-7A53DC69F914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F3E730-C9CC-4521-9DCE-E95C8FCF1A9D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mtClean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451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812D11-995E-4B34-968E-7A53DC69F914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 smtClean="0"/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45160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451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F3E730-C9CC-4521-9DCE-E95C8FCF1A9D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532800"/>
            <a:ext cx="7885509" cy="1159200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1828800"/>
            <a:ext cx="4629150" cy="403225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828800"/>
            <a:ext cx="2949178" cy="40401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812D11-995E-4B34-968E-7A53DC69F914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F3E730-C9CC-4521-9DCE-E95C8FCF1A9D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mtClean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617219"/>
            <a:ext cx="1971675" cy="5559744"/>
          </a:xfrm>
        </p:spPr>
        <p:txBody>
          <a:bodyPr vert="eaVert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617220"/>
            <a:ext cx="5800725" cy="5559743"/>
          </a:xfrm>
        </p:spPr>
        <p:txBody>
          <a:bodyPr vert="eaVert"/>
          <a:lstStyle>
            <a:lvl1pPr marL="257175" indent="-257175">
              <a:buFont typeface="Arial" pitchFamily="34" charset="0"/>
              <a:buChar char="•"/>
              <a:defRPr sz="1800"/>
            </a:lvl1pPr>
            <a:lvl2pPr marL="600075" indent="-257175">
              <a:buFont typeface="Arial" pitchFamily="34" charset="0"/>
              <a:buChar char="•"/>
              <a:defRPr sz="1500"/>
            </a:lvl2pPr>
            <a:lvl3pPr marL="942975" indent="-257175">
              <a:buFont typeface="Arial" pitchFamily="34" charset="0"/>
              <a:buChar char="•"/>
              <a:defRPr sz="1350"/>
            </a:lvl3pPr>
            <a:lvl4pPr marL="1285875" indent="-257175">
              <a:buFont typeface="Arial" pitchFamily="34" charset="0"/>
              <a:buChar char="•"/>
              <a:defRPr sz="1350"/>
            </a:lvl4pPr>
            <a:lvl5pPr marL="1628775" indent="-257175">
              <a:buFont typeface="Arial" pitchFamily="34" charset="0"/>
              <a:buChar char="•"/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812D11-995E-4B34-968E-7A53DC69F914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F3E730-C9CC-4521-9DCE-E95C8FCF1A9D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2471400" y="3195972"/>
            <a:ext cx="4201200" cy="644400"/>
          </a:xfrm>
        </p:spPr>
        <p:txBody>
          <a:bodyPr wrap="square">
            <a:normAutofit/>
          </a:bodyPr>
          <a:lstStyle/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Picture 3" descr="#wm#_29_29_*Z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34" y="2181225"/>
            <a:ext cx="735806" cy="1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8" descr="#wm#_29_29_*Z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46" y="2414588"/>
            <a:ext cx="558404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812D11-995E-4B34-968E-7A53DC69F914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F3E730-C9CC-4521-9DCE-E95C8FCF1A9D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mtClean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85800" y="685800"/>
            <a:ext cx="7772400" cy="554355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100" y="5048610"/>
            <a:ext cx="6858000" cy="784800"/>
          </a:xfrm>
        </p:spPr>
        <p:txBody>
          <a:bodyPr anchor="b" anchorCtr="0">
            <a:normAutofit/>
          </a:bodyPr>
          <a:lstStyle>
            <a:lvl1pPr algn="ctr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2100" y="5905410"/>
            <a:ext cx="6858000" cy="40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5FE8-FA1A-4370-AC20-3BC9DBE9CB82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F2C1-BE34-4AEF-893F-6C9405F6CC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6300" y="1504800"/>
            <a:ext cx="5931900" cy="536400"/>
          </a:xfrm>
        </p:spPr>
        <p:txBody>
          <a:bodyPr anchor="b" anchorCtr="0">
            <a:normAutofit/>
          </a:bodyPr>
          <a:lstStyle>
            <a:lvl1pPr>
              <a:defRPr sz="1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806300" y="2088000"/>
            <a:ext cx="5931900" cy="1893600"/>
          </a:xfrm>
        </p:spPr>
        <p:txBody>
          <a:bodyPr>
            <a:normAutofit/>
          </a:bodyPr>
          <a:lstStyle>
            <a:lvl1pPr marL="257175" indent="-257175" algn="ctr">
              <a:lnSpc>
                <a:spcPct val="130000"/>
              </a:lnSpc>
              <a:spcBef>
                <a:spcPts val="0"/>
              </a:spcBef>
              <a:buFont typeface="Arial" pitchFamily="34" charset="0"/>
              <a:buChar char="•"/>
              <a:defRPr sz="1800" b="0"/>
            </a:lvl1pPr>
            <a:lvl2pPr algn="ctr">
              <a:defRPr sz="1500"/>
            </a:lvl2pPr>
            <a:lvl3pPr algn="ctr">
              <a:defRPr sz="1350"/>
            </a:lvl3pPr>
            <a:lvl4pPr algn="ctr">
              <a:defRPr sz="1350"/>
            </a:lvl4pPr>
            <a:lvl5pPr algn="ctr">
              <a:defRPr sz="1350"/>
            </a:lvl5pPr>
          </a:lstStyle>
          <a:p>
            <a:r>
              <a:rPr lang="zh-CN" altLang="en-US" sz="1800" dirty="0" smtClean="0"/>
              <a:t>单击此处编辑文本</a:t>
            </a:r>
            <a:endParaRPr lang="en-US" altLang="zh-CN" sz="1800" dirty="0" smtClean="0"/>
          </a:p>
          <a:p>
            <a:pPr lvl="1"/>
            <a:r>
              <a:rPr lang="zh-CN" altLang="en-US" sz="1500" dirty="0" smtClean="0"/>
              <a:t>第二级</a:t>
            </a:r>
          </a:p>
          <a:p>
            <a:pPr lvl="2"/>
            <a:r>
              <a:rPr lang="zh-CN" altLang="en-US" sz="135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任意多边形 6"/>
          <p:cNvSpPr/>
          <p:nvPr userDrawn="1"/>
        </p:nvSpPr>
        <p:spPr bwMode="auto">
          <a:xfrm>
            <a:off x="1133157" y="1538570"/>
            <a:ext cx="722510" cy="509205"/>
          </a:xfrm>
          <a:custGeom>
            <a:avLst/>
            <a:gdLst>
              <a:gd name="connsiteX0" fmla="*/ 558668 w 1680369"/>
              <a:gd name="connsiteY0" fmla="*/ 326523 h 888207"/>
              <a:gd name="connsiteX1" fmla="*/ 839391 w 1680369"/>
              <a:gd name="connsiteY1" fmla="*/ 607365 h 888207"/>
              <a:gd name="connsiteX2" fmla="*/ 1120511 w 1680369"/>
              <a:gd name="connsiteY2" fmla="*/ 326523 h 888207"/>
              <a:gd name="connsiteX3" fmla="*/ 1401631 w 1680369"/>
              <a:gd name="connsiteY3" fmla="*/ 607365 h 888207"/>
              <a:gd name="connsiteX4" fmla="*/ 1120511 w 1680369"/>
              <a:gd name="connsiteY4" fmla="*/ 888207 h 888207"/>
              <a:gd name="connsiteX5" fmla="*/ 839391 w 1680369"/>
              <a:gd name="connsiteY5" fmla="*/ 607366 h 888207"/>
              <a:gd name="connsiteX6" fmla="*/ 558668 w 1680369"/>
              <a:gd name="connsiteY6" fmla="*/ 888207 h 888207"/>
              <a:gd name="connsiteX7" fmla="*/ 277944 w 1680369"/>
              <a:gd name="connsiteY7" fmla="*/ 607365 h 888207"/>
              <a:gd name="connsiteX8" fmla="*/ 842171 w 1680369"/>
              <a:gd name="connsiteY8" fmla="*/ 0 h 888207"/>
              <a:gd name="connsiteX9" fmla="*/ 1120908 w 1680369"/>
              <a:gd name="connsiteY9" fmla="*/ 278855 h 888207"/>
              <a:gd name="connsiteX10" fmla="*/ 1399646 w 1680369"/>
              <a:gd name="connsiteY10" fmla="*/ 0 h 888207"/>
              <a:gd name="connsiteX11" fmla="*/ 1680369 w 1680369"/>
              <a:gd name="connsiteY11" fmla="*/ 280842 h 888207"/>
              <a:gd name="connsiteX12" fmla="*/ 1399646 w 1680369"/>
              <a:gd name="connsiteY12" fmla="*/ 561684 h 888207"/>
              <a:gd name="connsiteX13" fmla="*/ 1120908 w 1680369"/>
              <a:gd name="connsiteY13" fmla="*/ 282829 h 888207"/>
              <a:gd name="connsiteX14" fmla="*/ 842171 w 1680369"/>
              <a:gd name="connsiteY14" fmla="*/ 561684 h 888207"/>
              <a:gd name="connsiteX15" fmla="*/ 561447 w 1680369"/>
              <a:gd name="connsiteY15" fmla="*/ 280842 h 888207"/>
              <a:gd name="connsiteX16" fmla="*/ 280724 w 1680369"/>
              <a:gd name="connsiteY16" fmla="*/ 0 h 888207"/>
              <a:gd name="connsiteX17" fmla="*/ 561447 w 1680369"/>
              <a:gd name="connsiteY17" fmla="*/ 280842 h 888207"/>
              <a:gd name="connsiteX18" fmla="*/ 280724 w 1680369"/>
              <a:gd name="connsiteY18" fmla="*/ 561684 h 888207"/>
              <a:gd name="connsiteX19" fmla="*/ 0 w 1680369"/>
              <a:gd name="connsiteY19" fmla="*/ 280842 h 88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0369" h="888207">
                <a:moveTo>
                  <a:pt x="558668" y="326523"/>
                </a:moveTo>
                <a:lnTo>
                  <a:pt x="839391" y="607365"/>
                </a:lnTo>
                <a:lnTo>
                  <a:pt x="1120511" y="326523"/>
                </a:lnTo>
                <a:lnTo>
                  <a:pt x="1401631" y="607365"/>
                </a:lnTo>
                <a:lnTo>
                  <a:pt x="1120511" y="888207"/>
                </a:lnTo>
                <a:lnTo>
                  <a:pt x="839391" y="607366"/>
                </a:lnTo>
                <a:lnTo>
                  <a:pt x="558668" y="888207"/>
                </a:lnTo>
                <a:lnTo>
                  <a:pt x="277944" y="607365"/>
                </a:lnTo>
                <a:close/>
                <a:moveTo>
                  <a:pt x="842171" y="0"/>
                </a:moveTo>
                <a:lnTo>
                  <a:pt x="1120908" y="278855"/>
                </a:lnTo>
                <a:lnTo>
                  <a:pt x="1399646" y="0"/>
                </a:lnTo>
                <a:lnTo>
                  <a:pt x="1680369" y="280842"/>
                </a:lnTo>
                <a:lnTo>
                  <a:pt x="1399646" y="561684"/>
                </a:lnTo>
                <a:lnTo>
                  <a:pt x="1120908" y="282829"/>
                </a:lnTo>
                <a:lnTo>
                  <a:pt x="842171" y="561684"/>
                </a:lnTo>
                <a:lnTo>
                  <a:pt x="561447" y="280842"/>
                </a:lnTo>
                <a:close/>
                <a:moveTo>
                  <a:pt x="280724" y="0"/>
                </a:moveTo>
                <a:lnTo>
                  <a:pt x="561447" y="280842"/>
                </a:lnTo>
                <a:lnTo>
                  <a:pt x="280724" y="561684"/>
                </a:lnTo>
                <a:lnTo>
                  <a:pt x="0" y="2808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s-ES" sz="2175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5FE8-FA1A-4370-AC20-3BC9DBE9CB82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F2C1-BE34-4AEF-893F-6C9405F6CC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1200" y="2761200"/>
            <a:ext cx="5508000" cy="1335600"/>
          </a:xfrm>
        </p:spPr>
        <p:txBody>
          <a:bodyPr anchor="ctr" anchorCtr="0">
            <a:normAutofit/>
          </a:bodyPr>
          <a:lstStyle>
            <a:lvl1pPr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91200" y="4723200"/>
            <a:ext cx="5508000" cy="464400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5FE8-FA1A-4370-AC20-3BC9DBE9CB82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F2C1-BE34-4AEF-893F-6C9405F6CC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 marL="257175" indent="-257175">
              <a:buFont typeface="Arial" pitchFamily="34" charset="0"/>
              <a:buChar char="•"/>
              <a:defRPr sz="1800" b="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r>
              <a:rPr lang="zh-CN" altLang="en-US" sz="1800" dirty="0" smtClean="0"/>
              <a:t>单击此处编辑文本</a:t>
            </a:r>
            <a:endParaRPr lang="en-US" altLang="zh-CN" sz="1800" dirty="0" smtClean="0"/>
          </a:p>
          <a:p>
            <a:pPr lvl="1"/>
            <a:r>
              <a:rPr lang="zh-CN" altLang="en-US" sz="1500" dirty="0" smtClean="0"/>
              <a:t>第二级</a:t>
            </a:r>
          </a:p>
          <a:p>
            <a:pPr lvl="2"/>
            <a:r>
              <a:rPr lang="zh-CN" altLang="en-US" sz="135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 marL="257175" indent="-257175">
              <a:buFont typeface="Arial" pitchFamily="34" charset="0"/>
              <a:buChar char="•"/>
              <a:defRPr sz="1800" b="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r>
              <a:rPr lang="zh-CN" altLang="en-US" sz="1800" dirty="0" smtClean="0"/>
              <a:t>单击此处编辑文本</a:t>
            </a:r>
            <a:endParaRPr lang="en-US" altLang="zh-CN" sz="1800" dirty="0" smtClean="0"/>
          </a:p>
          <a:p>
            <a:pPr lvl="1"/>
            <a:r>
              <a:rPr lang="zh-CN" altLang="en-US" sz="1500" dirty="0" smtClean="0"/>
              <a:t>第二级</a:t>
            </a:r>
          </a:p>
          <a:p>
            <a:pPr lvl="2"/>
            <a:r>
              <a:rPr lang="zh-CN" altLang="en-US" sz="135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5FE8-FA1A-4370-AC20-3BC9DBE9CB82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F2C1-BE34-4AEF-893F-6C9405F6CC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73501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385889"/>
            <a:ext cx="3868340" cy="1033461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419349"/>
            <a:ext cx="3868340" cy="3684588"/>
          </a:xfrm>
        </p:spPr>
        <p:txBody>
          <a:bodyPr>
            <a:normAutofit/>
          </a:bodyPr>
          <a:lstStyle>
            <a:lvl1pPr marL="257175" indent="-257175">
              <a:buFont typeface="Arial" pitchFamily="34" charset="0"/>
              <a:buChar char="•"/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r>
              <a:rPr lang="zh-CN" altLang="en-US" sz="1800" dirty="0" smtClean="0"/>
              <a:t>单击此处编辑文本</a:t>
            </a:r>
            <a:endParaRPr lang="en-US" altLang="zh-CN" sz="1800" dirty="0" smtClean="0"/>
          </a:p>
          <a:p>
            <a:pPr lvl="1"/>
            <a:r>
              <a:rPr lang="zh-CN" altLang="en-US" sz="1500" dirty="0" smtClean="0"/>
              <a:t>第二级</a:t>
            </a:r>
          </a:p>
          <a:p>
            <a:pPr lvl="2"/>
            <a:r>
              <a:rPr lang="zh-CN" altLang="en-US" sz="135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385889"/>
            <a:ext cx="3887391" cy="1033461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419349"/>
            <a:ext cx="3887391" cy="3684588"/>
          </a:xfrm>
        </p:spPr>
        <p:txBody>
          <a:bodyPr>
            <a:normAutofit/>
          </a:bodyPr>
          <a:lstStyle>
            <a:lvl1pPr marL="257175" indent="-257175">
              <a:buFont typeface="Arial" pitchFamily="34" charset="0"/>
              <a:buChar char="•"/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r>
              <a:rPr lang="zh-CN" altLang="en-US" sz="1800" dirty="0" smtClean="0"/>
              <a:t>单击此处编辑文本</a:t>
            </a:r>
            <a:endParaRPr lang="en-US" altLang="zh-CN" sz="1800" dirty="0" smtClean="0"/>
          </a:p>
          <a:p>
            <a:pPr lvl="1"/>
            <a:r>
              <a:rPr lang="zh-CN" altLang="en-US" sz="1500" dirty="0" smtClean="0"/>
              <a:t>第二级</a:t>
            </a:r>
          </a:p>
          <a:p>
            <a:pPr lvl="2"/>
            <a:r>
              <a:rPr lang="zh-CN" altLang="en-US" sz="135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5FE8-FA1A-4370-AC20-3BC9DBE9CB82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F2C1-BE34-4AEF-893F-6C9405F6CC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/>
          <p:nvPr userDrawn="1"/>
        </p:nvSpPr>
        <p:spPr bwMode="auto">
          <a:xfrm>
            <a:off x="2964656" y="1433310"/>
            <a:ext cx="3214688" cy="4286250"/>
          </a:xfrm>
          <a:prstGeom prst="diamond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</a:ln>
        </p:spPr>
        <p:txBody>
          <a:bodyPr lIns="0" tIns="0" rIns="0" bIns="0"/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s-ES" sz="2175"/>
          </a:p>
        </p:txBody>
      </p:sp>
      <p:sp>
        <p:nvSpPr>
          <p:cNvPr id="7" name="任意多边形 6"/>
          <p:cNvSpPr/>
          <p:nvPr userDrawn="1"/>
        </p:nvSpPr>
        <p:spPr bwMode="auto">
          <a:xfrm>
            <a:off x="4491038" y="1"/>
            <a:ext cx="161925" cy="717685"/>
          </a:xfrm>
          <a:custGeom>
            <a:avLst/>
            <a:gdLst>
              <a:gd name="connsiteX0" fmla="*/ 62950 w 215900"/>
              <a:gd name="connsiteY0" fmla="*/ 0 h 717685"/>
              <a:gd name="connsiteX1" fmla="*/ 152950 w 215900"/>
              <a:gd name="connsiteY1" fmla="*/ 0 h 717685"/>
              <a:gd name="connsiteX2" fmla="*/ 152950 w 215900"/>
              <a:gd name="connsiteY2" fmla="*/ 546785 h 717685"/>
              <a:gd name="connsiteX3" fmla="*/ 215900 w 215900"/>
              <a:gd name="connsiteY3" fmla="*/ 609735 h 717685"/>
              <a:gd name="connsiteX4" fmla="*/ 107950 w 215900"/>
              <a:gd name="connsiteY4" fmla="*/ 717685 h 717685"/>
              <a:gd name="connsiteX5" fmla="*/ 0 w 215900"/>
              <a:gd name="connsiteY5" fmla="*/ 609735 h 717685"/>
              <a:gd name="connsiteX6" fmla="*/ 62950 w 215900"/>
              <a:gd name="connsiteY6" fmla="*/ 546785 h 71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900" h="717685">
                <a:moveTo>
                  <a:pt x="62950" y="0"/>
                </a:moveTo>
                <a:lnTo>
                  <a:pt x="152950" y="0"/>
                </a:lnTo>
                <a:lnTo>
                  <a:pt x="152950" y="546785"/>
                </a:lnTo>
                <a:lnTo>
                  <a:pt x="215900" y="609735"/>
                </a:lnTo>
                <a:lnTo>
                  <a:pt x="107950" y="717685"/>
                </a:lnTo>
                <a:lnTo>
                  <a:pt x="0" y="609735"/>
                </a:lnTo>
                <a:lnTo>
                  <a:pt x="62950" y="546785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>
                <a:alpha val="0"/>
              </a:schemeClr>
            </a:solidFill>
            <a:miter lim="800000"/>
          </a:ln>
        </p:spPr>
        <p:txBody>
          <a:bodyPr wrap="square" lIns="0" tIns="0" rIns="0" bIns="0">
            <a:noAutofit/>
          </a:bodyPr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s-ES" sz="2175"/>
          </a:p>
        </p:txBody>
      </p:sp>
      <p:sp>
        <p:nvSpPr>
          <p:cNvPr id="9" name="任意多边形 8"/>
          <p:cNvSpPr/>
          <p:nvPr userDrawn="1"/>
        </p:nvSpPr>
        <p:spPr bwMode="auto">
          <a:xfrm flipV="1">
            <a:off x="4491038" y="6140316"/>
            <a:ext cx="161925" cy="717685"/>
          </a:xfrm>
          <a:custGeom>
            <a:avLst/>
            <a:gdLst>
              <a:gd name="connsiteX0" fmla="*/ 62950 w 215900"/>
              <a:gd name="connsiteY0" fmla="*/ 0 h 717685"/>
              <a:gd name="connsiteX1" fmla="*/ 152950 w 215900"/>
              <a:gd name="connsiteY1" fmla="*/ 0 h 717685"/>
              <a:gd name="connsiteX2" fmla="*/ 152950 w 215900"/>
              <a:gd name="connsiteY2" fmla="*/ 546785 h 717685"/>
              <a:gd name="connsiteX3" fmla="*/ 215900 w 215900"/>
              <a:gd name="connsiteY3" fmla="*/ 609735 h 717685"/>
              <a:gd name="connsiteX4" fmla="*/ 107950 w 215900"/>
              <a:gd name="connsiteY4" fmla="*/ 717685 h 717685"/>
              <a:gd name="connsiteX5" fmla="*/ 0 w 215900"/>
              <a:gd name="connsiteY5" fmla="*/ 609735 h 717685"/>
              <a:gd name="connsiteX6" fmla="*/ 62950 w 215900"/>
              <a:gd name="connsiteY6" fmla="*/ 546785 h 71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900" h="717685">
                <a:moveTo>
                  <a:pt x="62950" y="0"/>
                </a:moveTo>
                <a:lnTo>
                  <a:pt x="152950" y="0"/>
                </a:lnTo>
                <a:lnTo>
                  <a:pt x="152950" y="546785"/>
                </a:lnTo>
                <a:lnTo>
                  <a:pt x="215900" y="609735"/>
                </a:lnTo>
                <a:lnTo>
                  <a:pt x="107950" y="717685"/>
                </a:lnTo>
                <a:lnTo>
                  <a:pt x="0" y="609735"/>
                </a:lnTo>
                <a:lnTo>
                  <a:pt x="62950" y="546785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tx1">
                <a:alpha val="0"/>
              </a:schemeClr>
            </a:solidFill>
            <a:miter lim="800000"/>
          </a:ln>
        </p:spPr>
        <p:txBody>
          <a:bodyPr wrap="square" lIns="0" tIns="0" rIns="0" bIns="0">
            <a:noAutofit/>
          </a:bodyPr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s-ES" sz="2175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286900" y="2786400"/>
            <a:ext cx="4571100" cy="1940400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45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5FE8-FA1A-4370-AC20-3BC9DBE9CB82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F2C1-BE34-4AEF-893F-6C9405F6CC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5FE8-FA1A-4370-AC20-3BC9DBE9CB82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F2C1-BE34-4AEF-893F-6C9405F6CC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1281600"/>
            <a:ext cx="4341600" cy="42660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0600" y="3654000"/>
            <a:ext cx="3304800" cy="20124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400" y="1990800"/>
            <a:ext cx="4355100" cy="1497600"/>
          </a:xfrm>
          <a:solidFill>
            <a:srgbClr val="A1895B"/>
          </a:solidFill>
        </p:spPr>
        <p:txBody>
          <a:bodyPr lIns="90000" tIns="46800" rIns="90000" bIns="46800" anchor="ctr" anchorCtr="0">
            <a:normAutofit/>
          </a:bodyPr>
          <a:lstStyle>
            <a:lvl1pPr algn="ctr">
              <a:defRPr sz="21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5FE8-FA1A-4370-AC20-3BC9DBE9CB82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F2C1-BE34-4AEF-893F-6C9405F6CC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04460" y="365125"/>
            <a:ext cx="141089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6336506" cy="5811838"/>
          </a:xfrm>
        </p:spPr>
        <p:txBody>
          <a:bodyPr vert="eaVert"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r>
              <a:rPr lang="zh-CN" altLang="en-US" sz="1800" dirty="0" smtClean="0"/>
              <a:t>单击此处编辑文本</a:t>
            </a:r>
            <a:endParaRPr lang="en-US" altLang="zh-CN" sz="1800" dirty="0" smtClean="0"/>
          </a:p>
          <a:p>
            <a:pPr lvl="1"/>
            <a:r>
              <a:rPr lang="zh-CN" altLang="en-US" sz="1500" dirty="0" smtClean="0"/>
              <a:t>第二级</a:t>
            </a:r>
          </a:p>
          <a:p>
            <a:pPr lvl="2"/>
            <a:r>
              <a:rPr lang="zh-CN" altLang="en-US" sz="135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5FE8-FA1A-4370-AC20-3BC9DBE9CB82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F2C1-BE34-4AEF-893F-6C9405F6CC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600202"/>
            <a:ext cx="3867150" cy="452596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3867150" cy="452596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5FE8-FA1A-4370-AC20-3BC9DBE9CB82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F2C1-BE34-4AEF-893F-6C9405F6CC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51260" y="348344"/>
            <a:ext cx="8041481" cy="570479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BF0232-0CEF-4E9A-B945-94AB7BD4E7F6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97C3C7C-493E-4468-A774-2B64AAD2D216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8063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8"/>
          <p:cNvPicPr>
            <a:picLocks noChangeAspect="1"/>
          </p:cNvPicPr>
          <p:nvPr userDrawn="1"/>
        </p:nvPicPr>
        <p:blipFill>
          <a:blip r:embed="rId2"/>
          <a:srcRect r="125" b="16000"/>
          <a:stretch>
            <a:fillRect/>
          </a:stretch>
        </p:blipFill>
        <p:spPr>
          <a:xfrm>
            <a:off x="-28575" y="-7937"/>
            <a:ext cx="9172575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平行四边形 7"/>
          <p:cNvSpPr/>
          <p:nvPr userDrawn="1"/>
        </p:nvSpPr>
        <p:spPr>
          <a:xfrm>
            <a:off x="3640932" y="1"/>
            <a:ext cx="5503069" cy="6850063"/>
          </a:xfrm>
          <a:prstGeom prst="parallelogram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324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1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空心弧 37"/>
          <p:cNvSpPr/>
          <p:nvPr userDrawn="1"/>
        </p:nvSpPr>
        <p:spPr bwMode="auto">
          <a:xfrm>
            <a:off x="5561410" y="1898651"/>
            <a:ext cx="1969294" cy="2625725"/>
          </a:xfrm>
          <a:custGeom>
            <a:avLst/>
            <a:gdLst>
              <a:gd name="T0" fmla="*/ 0 w 2625438"/>
              <a:gd name="T1" fmla="*/ 1312719 h 2625438"/>
              <a:gd name="T2" fmla="*/ 936874 w 2625438"/>
              <a:gd name="T3" fmla="*/ 54954 h 2625438"/>
              <a:gd name="T4" fmla="*/ 2410221 w 2625438"/>
              <a:gd name="T5" fmla="*/ 592497 h 2625438"/>
              <a:gd name="T6" fmla="*/ 2317016 w 2625438"/>
              <a:gd name="T7" fmla="*/ 2158070 h 2625438"/>
              <a:gd name="T8" fmla="*/ 790297 w 2625438"/>
              <a:gd name="T9" fmla="*/ 2517007 h 2625438"/>
              <a:gd name="T10" fmla="*/ 816095 w 2625438"/>
              <a:gd name="T11" fmla="*/ 2457539 h 2625438"/>
              <a:gd name="T12" fmla="*/ 2267424 w 2625438"/>
              <a:gd name="T13" fmla="*/ 2116326 h 2625438"/>
              <a:gd name="T14" fmla="*/ 2356026 w 2625438"/>
              <a:gd name="T15" fmla="*/ 628061 h 2625438"/>
              <a:gd name="T16" fmla="*/ 955432 w 2625438"/>
              <a:gd name="T17" fmla="*/ 117062 h 2625438"/>
              <a:gd name="T18" fmla="*/ 64821 w 2625438"/>
              <a:gd name="T19" fmla="*/ 1312719 h 2625438"/>
              <a:gd name="T20" fmla="*/ 0 w 2625438"/>
              <a:gd name="T21" fmla="*/ 1312719 h 262543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625438" h="2625438">
                <a:moveTo>
                  <a:pt x="0" y="1312719"/>
                </a:moveTo>
                <a:cubicBezTo>
                  <a:pt x="0" y="732485"/>
                  <a:pt x="380931" y="221081"/>
                  <a:pt x="936874" y="54954"/>
                </a:cubicBezTo>
                <a:cubicBezTo>
                  <a:pt x="1492817" y="-111173"/>
                  <a:pt x="2091877" y="107391"/>
                  <a:pt x="2410221" y="592497"/>
                </a:cubicBezTo>
                <a:cubicBezTo>
                  <a:pt x="2728566" y="1077603"/>
                  <a:pt x="2690669" y="1714161"/>
                  <a:pt x="2317016" y="2158070"/>
                </a:cubicBezTo>
                <a:cubicBezTo>
                  <a:pt x="1943363" y="2601978"/>
                  <a:pt x="1322603" y="2747921"/>
                  <a:pt x="790297" y="2517007"/>
                </a:cubicBezTo>
                <a:lnTo>
                  <a:pt x="816095" y="2457539"/>
                </a:lnTo>
                <a:cubicBezTo>
                  <a:pt x="1322115" y="2677051"/>
                  <a:pt x="1912223" y="2538315"/>
                  <a:pt x="2267424" y="2116326"/>
                </a:cubicBezTo>
                <a:cubicBezTo>
                  <a:pt x="2622626" y="1694338"/>
                  <a:pt x="2658651" y="1089213"/>
                  <a:pt x="2356026" y="628061"/>
                </a:cubicBezTo>
                <a:cubicBezTo>
                  <a:pt x="2053401" y="166910"/>
                  <a:pt x="1483923" y="-40861"/>
                  <a:pt x="955432" y="117062"/>
                </a:cubicBezTo>
                <a:cubicBezTo>
                  <a:pt x="426941" y="274986"/>
                  <a:pt x="64821" y="761137"/>
                  <a:pt x="64821" y="1312719"/>
                </a:cubicBezTo>
                <a:lnTo>
                  <a:pt x="0" y="13127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marL="0" marR="0" lvl="0" indent="0" algn="l" defTabSz="685324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  <a:sym typeface="Arial" pitchFamily="34" charset="0"/>
            </a:endParaRPr>
          </a:p>
        </p:txBody>
      </p:sp>
      <p:sp>
        <p:nvSpPr>
          <p:cNvPr id="10" name="空心弧 38"/>
          <p:cNvSpPr/>
          <p:nvPr userDrawn="1"/>
        </p:nvSpPr>
        <p:spPr bwMode="auto">
          <a:xfrm>
            <a:off x="5675710" y="2051051"/>
            <a:ext cx="1740694" cy="2320925"/>
          </a:xfrm>
          <a:custGeom>
            <a:avLst/>
            <a:gdLst>
              <a:gd name="T0" fmla="*/ 0 w 2320700"/>
              <a:gd name="T1" fmla="*/ 1160350 h 2320700"/>
              <a:gd name="T2" fmla="*/ 721124 w 2320700"/>
              <a:gd name="T3" fmla="*/ 86342 h 2320700"/>
              <a:gd name="T4" fmla="*/ 1988181 w 2320700"/>
              <a:gd name="T5" fmla="*/ 347265 h 2320700"/>
              <a:gd name="T6" fmla="*/ 2226291 w 2320700"/>
              <a:gd name="T7" fmla="*/ 1618806 h 2320700"/>
              <a:gd name="T8" fmla="*/ 1139497 w 2320700"/>
              <a:gd name="T9" fmla="*/ 2320512 h 2320700"/>
              <a:gd name="T10" fmla="*/ 1140799 w 2320700"/>
              <a:gd name="T11" fmla="*/ 2248049 h 2320700"/>
              <a:gd name="T12" fmla="*/ 2159712 w 2320700"/>
              <a:gd name="T13" fmla="*/ 1590171 h 2320700"/>
              <a:gd name="T14" fmla="*/ 1936475 w 2320700"/>
              <a:gd name="T15" fmla="*/ 398050 h 2320700"/>
              <a:gd name="T16" fmla="*/ 748558 w 2320700"/>
              <a:gd name="T17" fmla="*/ 153424 h 2320700"/>
              <a:gd name="T18" fmla="*/ 72475 w 2320700"/>
              <a:gd name="T19" fmla="*/ 1160350 h 2320700"/>
              <a:gd name="T20" fmla="*/ 0 w 2320700"/>
              <a:gd name="T21" fmla="*/ 1160350 h 23207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320700" h="2320700">
                <a:moveTo>
                  <a:pt x="0" y="1160350"/>
                </a:moveTo>
                <a:cubicBezTo>
                  <a:pt x="0" y="689134"/>
                  <a:pt x="284972" y="264711"/>
                  <a:pt x="721124" y="86342"/>
                </a:cubicBezTo>
                <a:cubicBezTo>
                  <a:pt x="1157277" y="-92027"/>
                  <a:pt x="1657988" y="11084"/>
                  <a:pt x="1988181" y="347265"/>
                </a:cubicBezTo>
                <a:cubicBezTo>
                  <a:pt x="2318374" y="683446"/>
                  <a:pt x="2412469" y="1185929"/>
                  <a:pt x="2226291" y="1618806"/>
                </a:cubicBezTo>
                <a:cubicBezTo>
                  <a:pt x="2040113" y="2051683"/>
                  <a:pt x="1610637" y="2328981"/>
                  <a:pt x="1139497" y="2320512"/>
                </a:cubicBezTo>
                <a:lnTo>
                  <a:pt x="1140799" y="2248049"/>
                </a:lnTo>
                <a:cubicBezTo>
                  <a:pt x="1582512" y="2255989"/>
                  <a:pt x="1985163" y="1996010"/>
                  <a:pt x="2159712" y="1590171"/>
                </a:cubicBezTo>
                <a:cubicBezTo>
                  <a:pt x="2334262" y="1184332"/>
                  <a:pt x="2246043" y="713233"/>
                  <a:pt x="1936475" y="398050"/>
                </a:cubicBezTo>
                <a:cubicBezTo>
                  <a:pt x="1626906" y="82867"/>
                  <a:pt x="1157469" y="-13804"/>
                  <a:pt x="748558" y="153424"/>
                </a:cubicBezTo>
                <a:cubicBezTo>
                  <a:pt x="339647" y="320652"/>
                  <a:pt x="72475" y="718566"/>
                  <a:pt x="72475" y="1160350"/>
                </a:cubicBezTo>
                <a:lnTo>
                  <a:pt x="0" y="116035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l" defTabSz="685324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  <a:sym typeface="Arial" pitchFamily="34" charset="0"/>
            </a:endParaRPr>
          </a:p>
        </p:txBody>
      </p:sp>
      <p:sp>
        <p:nvSpPr>
          <p:cNvPr id="11" name="空心弧 39"/>
          <p:cNvSpPr/>
          <p:nvPr userDrawn="1"/>
        </p:nvSpPr>
        <p:spPr bwMode="auto">
          <a:xfrm>
            <a:off x="5825729" y="2251076"/>
            <a:ext cx="1440656" cy="1920875"/>
          </a:xfrm>
          <a:custGeom>
            <a:avLst/>
            <a:gdLst>
              <a:gd name="T0" fmla="*/ 0 w 1919267"/>
              <a:gd name="T1" fmla="*/ 959634 h 1919267"/>
              <a:gd name="T2" fmla="*/ 815194 w 1919267"/>
              <a:gd name="T3" fmla="*/ 10933 h 1919267"/>
              <a:gd name="T4" fmla="*/ 1875787 w 1919267"/>
              <a:gd name="T5" fmla="*/ 674045 h 1919267"/>
              <a:gd name="T6" fmla="*/ 1379865 w 1919267"/>
              <a:gd name="T7" fmla="*/ 1822364 h 1919267"/>
              <a:gd name="T8" fmla="*/ 1350583 w 1919267"/>
              <a:gd name="T9" fmla="*/ 1762248 h 1919267"/>
              <a:gd name="T10" fmla="*/ 1811949 w 1919267"/>
              <a:gd name="T11" fmla="*/ 693945 h 1919267"/>
              <a:gd name="T12" fmla="*/ 825259 w 1919267"/>
              <a:gd name="T13" fmla="*/ 77039 h 1919267"/>
              <a:gd name="T14" fmla="*/ 66868 w 1919267"/>
              <a:gd name="T15" fmla="*/ 959634 h 1919267"/>
              <a:gd name="T16" fmla="*/ 0 w 1919267"/>
              <a:gd name="T17" fmla="*/ 959634 h 19192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19267" h="1919267">
                <a:moveTo>
                  <a:pt x="0" y="959634"/>
                </a:moveTo>
                <a:cubicBezTo>
                  <a:pt x="0" y="485419"/>
                  <a:pt x="346382" y="82309"/>
                  <a:pt x="815194" y="10933"/>
                </a:cubicBezTo>
                <a:cubicBezTo>
                  <a:pt x="1284006" y="-60444"/>
                  <a:pt x="1734660" y="221317"/>
                  <a:pt x="1875787" y="674045"/>
                </a:cubicBezTo>
                <a:cubicBezTo>
                  <a:pt x="2016914" y="1126773"/>
                  <a:pt x="1806194" y="1614702"/>
                  <a:pt x="1379865" y="1822364"/>
                </a:cubicBezTo>
                <a:lnTo>
                  <a:pt x="1350583" y="1762248"/>
                </a:lnTo>
                <a:cubicBezTo>
                  <a:pt x="1747205" y="1569056"/>
                  <a:pt x="1943242" y="1115126"/>
                  <a:pt x="1811949" y="693945"/>
                </a:cubicBezTo>
                <a:cubicBezTo>
                  <a:pt x="1680656" y="272763"/>
                  <a:pt x="1261404" y="10636"/>
                  <a:pt x="825259" y="77039"/>
                </a:cubicBezTo>
                <a:cubicBezTo>
                  <a:pt x="389114" y="143442"/>
                  <a:pt x="66868" y="518463"/>
                  <a:pt x="66868" y="959634"/>
                </a:cubicBezTo>
                <a:lnTo>
                  <a:pt x="0" y="95963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l" defTabSz="685324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  <a:sym typeface="Arial" pitchFamily="34" charset="0"/>
            </a:endParaRPr>
          </a:p>
        </p:txBody>
      </p:sp>
      <p:sp>
        <p:nvSpPr>
          <p:cNvPr id="12" name="空心弧 40"/>
          <p:cNvSpPr/>
          <p:nvPr userDrawn="1"/>
        </p:nvSpPr>
        <p:spPr bwMode="auto">
          <a:xfrm>
            <a:off x="5986462" y="2465388"/>
            <a:ext cx="1119188" cy="1492250"/>
          </a:xfrm>
          <a:custGeom>
            <a:avLst/>
            <a:gdLst>
              <a:gd name="T0" fmla="*/ 0 w 1491025"/>
              <a:gd name="T1" fmla="*/ 745513 h 1491025"/>
              <a:gd name="T2" fmla="*/ 554781 w 1491025"/>
              <a:gd name="T3" fmla="*/ 24811 h 1491025"/>
              <a:gd name="T4" fmla="*/ 1393432 w 1491025"/>
              <a:gd name="T5" fmla="*/ 376745 h 1491025"/>
              <a:gd name="T6" fmla="*/ 1267771 w 1491025"/>
              <a:gd name="T7" fmla="*/ 1277524 h 1491025"/>
              <a:gd name="T8" fmla="*/ 1222898 w 1491025"/>
              <a:gd name="T9" fmla="*/ 1231813 h 1491025"/>
              <a:gd name="T10" fmla="*/ 1337762 w 1491025"/>
              <a:gd name="T11" fmla="*/ 408430 h 1491025"/>
              <a:gd name="T12" fmla="*/ 571168 w 1491025"/>
              <a:gd name="T13" fmla="*/ 86734 h 1491025"/>
              <a:gd name="T14" fmla="*/ 64054 w 1491025"/>
              <a:gd name="T15" fmla="*/ 745513 h 1491025"/>
              <a:gd name="T16" fmla="*/ 0 w 1491025"/>
              <a:gd name="T17" fmla="*/ 745513 h 14910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491025" h="1491025">
                <a:moveTo>
                  <a:pt x="0" y="745513"/>
                </a:moveTo>
                <a:cubicBezTo>
                  <a:pt x="0" y="407235"/>
                  <a:pt x="227761" y="111356"/>
                  <a:pt x="554781" y="24811"/>
                </a:cubicBezTo>
                <a:cubicBezTo>
                  <a:pt x="881801" y="-61734"/>
                  <a:pt x="1226103" y="82750"/>
                  <a:pt x="1393432" y="376745"/>
                </a:cubicBezTo>
                <a:cubicBezTo>
                  <a:pt x="1560761" y="670740"/>
                  <a:pt x="1509172" y="1040548"/>
                  <a:pt x="1267771" y="1277524"/>
                </a:cubicBezTo>
                <a:lnTo>
                  <a:pt x="1222898" y="1231813"/>
                </a:lnTo>
                <a:cubicBezTo>
                  <a:pt x="1443558" y="1015198"/>
                  <a:pt x="1490715" y="677164"/>
                  <a:pt x="1337762" y="408430"/>
                </a:cubicBezTo>
                <a:cubicBezTo>
                  <a:pt x="1184810" y="139695"/>
                  <a:pt x="870091" y="7625"/>
                  <a:pt x="571168" y="86734"/>
                </a:cubicBezTo>
                <a:cubicBezTo>
                  <a:pt x="272246" y="165843"/>
                  <a:pt x="64054" y="436300"/>
                  <a:pt x="64054" y="745513"/>
                </a:cubicBezTo>
                <a:lnTo>
                  <a:pt x="0" y="74551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l" defTabSz="685324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33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476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356620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989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F02C3A5-29FB-43F6-B2FE-26CBDC4CB3D8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FCF7FE-E08C-4268-86C1-9EB667942F3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 wrap="square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2471400" y="3195972"/>
            <a:ext cx="4201200" cy="1015081"/>
          </a:xfrm>
        </p:spPr>
        <p:txBody>
          <a:bodyPr wrap="square">
            <a:normAutofit/>
          </a:bodyPr>
          <a:lstStyle>
            <a:lvl1pPr>
              <a:defRPr sz="4125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3" descr="#wm#_29_29_*Z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540" y="2181225"/>
            <a:ext cx="735806" cy="1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8" descr="#wm#_29_29_*Z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52" y="2414588"/>
            <a:ext cx="558404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400" y="4572000"/>
            <a:ext cx="8485200" cy="550685"/>
          </a:xfrm>
        </p:spPr>
        <p:txBody>
          <a:bodyPr wrap="square" anchor="ctr" anchorCtr="0">
            <a:normAutofit/>
          </a:bodyPr>
          <a:lstStyle>
            <a:lvl1pPr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9400" y="5149516"/>
            <a:ext cx="8485200" cy="1182249"/>
          </a:xfrm>
        </p:spPr>
        <p:txBody>
          <a:bodyPr wrap="square">
            <a:normAutofit/>
          </a:bodyPr>
          <a:lstStyle>
            <a:lvl1pPr marL="0" indent="0">
              <a:buNone/>
              <a:defRPr sz="1350">
                <a:solidFill>
                  <a:srgbClr val="654760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idx="1"/>
          </p:nvPr>
        </p:nvSpPr>
        <p:spPr>
          <a:xfrm>
            <a:off x="-8100" y="1773"/>
            <a:ext cx="9152100" cy="3790555"/>
          </a:xfrm>
        </p:spPr>
        <p:txBody>
          <a:bodyPr wrap="square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1885950" cy="5851525"/>
          </a:xfrm>
        </p:spPr>
        <p:txBody>
          <a:bodyPr vert="eaVert" wrap="square">
            <a:normAutofit/>
          </a:bodyPr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40"/>
            <a:ext cx="5848350" cy="5851525"/>
          </a:xfrm>
        </p:spPr>
        <p:txBody>
          <a:bodyPr vert="eaVert" wrap="square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4638"/>
            <a:ext cx="7886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600202"/>
            <a:ext cx="78867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dirty="0" smtClean="0">
                <a:sym typeface="Arial" pitchFamily="34" charset="0"/>
              </a:rPr>
              <a:t>单击此处编辑母版文本样式</a:t>
            </a:r>
          </a:p>
          <a:p>
            <a:pPr lvl="1"/>
            <a:r>
              <a:rPr lang="zh-CN" dirty="0" smtClean="0">
                <a:sym typeface="Arial" pitchFamily="34" charset="0"/>
              </a:rPr>
              <a:t>第二级</a:t>
            </a:r>
          </a:p>
          <a:p>
            <a:pPr lvl="2"/>
            <a:r>
              <a:rPr lang="zh-CN" dirty="0" smtClean="0">
                <a:sym typeface="Arial" pitchFamily="34" charset="0"/>
              </a:rPr>
              <a:t>第三级</a:t>
            </a:r>
          </a:p>
          <a:p>
            <a:pPr lvl="3"/>
            <a:r>
              <a:rPr lang="zh-CN" dirty="0" smtClean="0">
                <a:sym typeface="Arial" pitchFamily="34" charset="0"/>
              </a:rPr>
              <a:t>第四级</a:t>
            </a:r>
          </a:p>
          <a:p>
            <a:pPr lvl="4"/>
            <a:r>
              <a:rPr lang="zh-CN" dirty="0" smtClean="0">
                <a:sym typeface="Arial" pitchFamily="34" charset="0"/>
              </a:rPr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 kern="1200">
          <a:solidFill>
            <a:srgbClr val="654760"/>
          </a:solidFill>
          <a:latin typeface="Arial" pitchFamily="34" charset="0"/>
          <a:ea typeface="黑体" pitchFamily="49" charset="-122"/>
          <a:cs typeface="+mj-cs"/>
          <a:sym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654760"/>
          </a:solidFill>
          <a:latin typeface="Arial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654760"/>
          </a:solidFill>
          <a:latin typeface="Arial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654760"/>
          </a:solidFill>
          <a:latin typeface="Arial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654760"/>
          </a:solidFill>
          <a:latin typeface="Arial" pitchFamily="34" charset="0"/>
          <a:ea typeface="黑体" pitchFamily="49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654760"/>
          </a:solidFill>
          <a:latin typeface="Arial" pitchFamily="34" charset="0"/>
          <a:ea typeface="黑体" pitchFamily="49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654760"/>
          </a:solidFill>
          <a:latin typeface="Arial" pitchFamily="34" charset="0"/>
          <a:ea typeface="黑体" pitchFamily="49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654760"/>
          </a:solidFill>
          <a:latin typeface="Arial" pitchFamily="34" charset="0"/>
          <a:ea typeface="黑体" pitchFamily="49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654760"/>
          </a:solidFill>
          <a:latin typeface="Arial" pitchFamily="34" charset="0"/>
          <a:ea typeface="黑体" pitchFamily="49" charset="-122"/>
        </a:defRPr>
      </a:lvl9pPr>
    </p:titleStyle>
    <p:bodyStyle>
      <a:lvl1pPr marL="273844" indent="-273844" algn="l" rtl="0" fontAlgn="base">
        <a:spcBef>
          <a:spcPct val="0"/>
        </a:spcBef>
        <a:spcAft>
          <a:spcPct val="0"/>
        </a:spcAft>
        <a:buClr>
          <a:srgbClr val="634560"/>
        </a:buClr>
        <a:buSzPct val="80000"/>
        <a:buFont typeface="Wingdings" pitchFamily="2" charset="2"/>
        <a:buChar char="l"/>
        <a:defRPr sz="1800" kern="1200">
          <a:solidFill>
            <a:schemeClr val="bg2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1pPr>
      <a:lvl2pPr marL="539591" indent="-214313" algn="l" rtl="0" fontAlgn="base">
        <a:spcBef>
          <a:spcPct val="0"/>
        </a:spcBef>
        <a:spcAft>
          <a:spcPct val="0"/>
        </a:spcAft>
        <a:buClr>
          <a:srgbClr val="634560"/>
        </a:buClr>
        <a:buSzPct val="80000"/>
        <a:buFont typeface="Wingdings" pitchFamily="2" charset="2"/>
        <a:buChar char="l"/>
        <a:defRPr sz="1500" kern="1200">
          <a:solidFill>
            <a:schemeClr val="bg2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2pPr>
      <a:lvl3pPr marL="808673" indent="-171450" algn="l" rtl="0" fontAlgn="base">
        <a:spcBef>
          <a:spcPct val="0"/>
        </a:spcBef>
        <a:spcAft>
          <a:spcPct val="0"/>
        </a:spcAft>
        <a:buClr>
          <a:srgbClr val="634560"/>
        </a:buClr>
        <a:buSzPct val="80000"/>
        <a:buFont typeface="Wingdings" pitchFamily="2" charset="2"/>
        <a:buChar char="l"/>
        <a:defRPr kern="1200">
          <a:solidFill>
            <a:schemeClr val="bg2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3pPr>
      <a:lvl4pPr marL="1139666" indent="-171450" algn="l" defTabSz="-476" rtl="0" fontAlgn="base">
        <a:spcBef>
          <a:spcPct val="0"/>
        </a:spcBef>
        <a:spcAft>
          <a:spcPct val="0"/>
        </a:spcAft>
        <a:buClr>
          <a:srgbClr val="634560"/>
        </a:buClr>
        <a:buSzPct val="80000"/>
        <a:buFont typeface="Wingdings" pitchFamily="2" charset="2"/>
        <a:buChar char="l"/>
        <a:tabLst>
          <a:tab pos="1077278" algn="l"/>
        </a:tabLst>
        <a:defRPr kern="1200">
          <a:solidFill>
            <a:schemeClr val="bg2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4pPr>
      <a:lvl5pPr marL="1408748" indent="-171450" algn="l" rtl="0" fontAlgn="base">
        <a:spcBef>
          <a:spcPct val="0"/>
        </a:spcBef>
        <a:spcAft>
          <a:spcPct val="0"/>
        </a:spcAft>
        <a:buClr>
          <a:srgbClr val="634560"/>
        </a:buClr>
        <a:buSzPct val="80000"/>
        <a:buFont typeface="Wingdings" pitchFamily="2" charset="2"/>
        <a:buChar char="l"/>
        <a:defRPr kern="1200">
          <a:solidFill>
            <a:schemeClr val="bg2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728663" y="0"/>
            <a:ext cx="7886700" cy="99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728662" y="1333501"/>
            <a:ext cx="7786688" cy="484346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350" baseline="0" smtClean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9DEAAC-7041-4C3F-9E87-9FF6082E588F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350" baseline="0" smtClean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350" baseline="0" smtClean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E8270-0E6E-484C-9DD9-A4955A7ACA48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黑体" pitchFamily="49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黑体" pitchFamily="49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黑体" pitchFamily="49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黑体" pitchFamily="49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黑体" pitchFamily="49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黑体" pitchFamily="49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黑体" pitchFamily="49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黑体" pitchFamily="49" charset="-122"/>
        </a:defRPr>
      </a:lvl9pPr>
    </p:titleStyle>
    <p:bodyStyle>
      <a:lvl1pPr marL="257175" indent="-257175" algn="just" rtl="0" fontAlgn="base">
        <a:lnSpc>
          <a:spcPct val="120000"/>
        </a:lnSpc>
        <a:spcBef>
          <a:spcPts val="450"/>
        </a:spcBef>
        <a:spcAft>
          <a:spcPts val="450"/>
        </a:spcAft>
        <a:buFont typeface="Arial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1pPr>
      <a:lvl2pPr marL="600075" indent="-257175" algn="just" rtl="0" fontAlgn="base">
        <a:lnSpc>
          <a:spcPct val="120000"/>
        </a:lnSpc>
        <a:spcBef>
          <a:spcPts val="450"/>
        </a:spcBef>
        <a:spcAft>
          <a:spcPts val="450"/>
        </a:spcAft>
        <a:buFont typeface="Arial" pitchFamily="34" charset="0"/>
        <a:buChar char="•"/>
        <a:defRPr sz="1500" kern="1200">
          <a:solidFill>
            <a:srgbClr val="333333"/>
          </a:solidFill>
          <a:latin typeface="+mn-lt"/>
          <a:ea typeface="+mn-ea"/>
          <a:cs typeface="+mn-cs"/>
        </a:defRPr>
      </a:lvl2pPr>
      <a:lvl3pPr marL="942975" indent="-257175" algn="just" rtl="0" fontAlgn="base">
        <a:lnSpc>
          <a:spcPct val="120000"/>
        </a:lnSpc>
        <a:spcBef>
          <a:spcPts val="450"/>
        </a:spcBef>
        <a:spcAft>
          <a:spcPts val="450"/>
        </a:spcAft>
        <a:buFont typeface="Arial" pitchFamily="34" charset="0"/>
        <a:buChar char="•"/>
        <a:defRPr sz="1350" kern="1200">
          <a:solidFill>
            <a:srgbClr val="333333"/>
          </a:solidFill>
          <a:latin typeface="+mn-lt"/>
          <a:ea typeface="+mn-ea"/>
          <a:cs typeface="+mn-cs"/>
        </a:defRPr>
      </a:lvl3pPr>
      <a:lvl4pPr marL="1243013" indent="-214313" algn="just" rtl="0" fontAlgn="base">
        <a:lnSpc>
          <a:spcPct val="120000"/>
        </a:lnSpc>
        <a:spcBef>
          <a:spcPts val="450"/>
        </a:spcBef>
        <a:spcAft>
          <a:spcPts val="450"/>
        </a:spcAft>
        <a:buFont typeface="Arial" pitchFamily="34" charset="0"/>
        <a:buChar char="•"/>
        <a:defRPr sz="1350" kern="1200">
          <a:solidFill>
            <a:srgbClr val="333333"/>
          </a:solidFill>
          <a:latin typeface="+mn-lt"/>
          <a:ea typeface="+mn-ea"/>
          <a:cs typeface="+mn-cs"/>
        </a:defRPr>
      </a:lvl4pPr>
      <a:lvl5pPr marL="1585913" indent="-214313" algn="just" rtl="0" fontAlgn="base">
        <a:lnSpc>
          <a:spcPct val="120000"/>
        </a:lnSpc>
        <a:spcBef>
          <a:spcPts val="450"/>
        </a:spcBef>
        <a:spcAft>
          <a:spcPts val="450"/>
        </a:spcAft>
        <a:buFont typeface="Arial" pitchFamily="34" charset="0"/>
        <a:buChar char="•"/>
        <a:defRPr sz="1350" kern="1200">
          <a:solidFill>
            <a:srgbClr val="333333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533400"/>
            <a:ext cx="7886700" cy="115728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628650" y="1866901"/>
            <a:ext cx="7886700" cy="431006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451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35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812D11-995E-4B34-968E-7A53DC69F914}" type="datetimeFigureOut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17/4/28</a:t>
            </a:fld>
            <a:endParaRPr lang="zh-CN" altLang="en-US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45160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35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451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35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defTabSz="68437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1F3E730-C9CC-4521-9DCE-E95C8FCF1A9D}" type="slidenum">
              <a:rPr lang="zh-CN" altLang="en-US" smtClean="0"/>
              <a:pPr defTabSz="68437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lnSpc>
          <a:spcPct val="110000"/>
        </a:lnSpc>
        <a:spcBef>
          <a:spcPts val="450"/>
        </a:spcBef>
        <a:buFont typeface="Arial" pitchFamily="34" charset="0"/>
        <a:buChar char="•"/>
        <a:defRPr sz="1800" kern="1200">
          <a:solidFill>
            <a:srgbClr val="5F5F5F"/>
          </a:solidFill>
          <a:latin typeface="+mn-lt"/>
          <a:ea typeface="+mn-ea"/>
          <a:cs typeface="+mn-cs"/>
        </a:defRPr>
      </a:lvl1pPr>
      <a:lvl2pPr marL="600075" indent="-257175" algn="l" defTabSz="685800" rtl="0" eaLnBrk="1" latinLnBrk="0" hangingPunct="1">
        <a:lnSpc>
          <a:spcPct val="110000"/>
        </a:lnSpc>
        <a:spcBef>
          <a:spcPts val="450"/>
        </a:spcBef>
        <a:buFont typeface="Arial" pitchFamily="34" charset="0"/>
        <a:buChar char="•"/>
        <a:defRPr sz="1500" kern="1200">
          <a:solidFill>
            <a:srgbClr val="5F5F5F"/>
          </a:solidFill>
          <a:latin typeface="+mn-lt"/>
          <a:ea typeface="+mn-ea"/>
          <a:cs typeface="+mn-cs"/>
        </a:defRPr>
      </a:lvl2pPr>
      <a:lvl3pPr marL="942975" indent="-257175" algn="l" defTabSz="685800" rtl="0" eaLnBrk="1" latinLnBrk="0" hangingPunct="1">
        <a:lnSpc>
          <a:spcPct val="110000"/>
        </a:lnSpc>
        <a:spcBef>
          <a:spcPts val="450"/>
        </a:spcBef>
        <a:buFont typeface="Arial" pitchFamily="34" charset="0"/>
        <a:buChar char="•"/>
        <a:defRPr sz="1350" kern="1200">
          <a:solidFill>
            <a:srgbClr val="5F5F5F"/>
          </a:solidFill>
          <a:latin typeface="+mn-lt"/>
          <a:ea typeface="+mn-ea"/>
          <a:cs typeface="+mn-cs"/>
        </a:defRPr>
      </a:lvl3pPr>
      <a:lvl4pPr marL="1243013" indent="-214313" algn="l" defTabSz="685800" rtl="0" eaLnBrk="1" latinLnBrk="0" hangingPunct="1">
        <a:lnSpc>
          <a:spcPct val="110000"/>
        </a:lnSpc>
        <a:spcBef>
          <a:spcPts val="450"/>
        </a:spcBef>
        <a:buFont typeface="Arial" pitchFamily="34" charset="0"/>
        <a:buChar char="•"/>
        <a:defRPr sz="1350" kern="1200">
          <a:solidFill>
            <a:srgbClr val="5F5F5F"/>
          </a:solidFill>
          <a:latin typeface="+mn-lt"/>
          <a:ea typeface="+mn-ea"/>
          <a:cs typeface="+mn-cs"/>
        </a:defRPr>
      </a:lvl4pPr>
      <a:lvl5pPr marL="1585913" indent="-214313" algn="l" defTabSz="685800" rtl="0" eaLnBrk="1" latinLnBrk="0" hangingPunct="1">
        <a:lnSpc>
          <a:spcPct val="110000"/>
        </a:lnSpc>
        <a:spcBef>
          <a:spcPts val="450"/>
        </a:spcBef>
        <a:buFont typeface="Arial" pitchFamily="34" charset="0"/>
        <a:buChar char="•"/>
        <a:defRPr sz="1350" kern="1200">
          <a:solidFill>
            <a:srgbClr val="5F5F5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9100" y="365125"/>
            <a:ext cx="7886700" cy="73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40000"/>
            <a:ext cx="7886700" cy="473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1800" dirty="0" smtClean="0"/>
              <a:t>单击此处编辑文本</a:t>
            </a:r>
            <a:endParaRPr lang="en-US" altLang="zh-CN" sz="1800" dirty="0" smtClean="0"/>
          </a:p>
          <a:p>
            <a:pPr lvl="1"/>
            <a:r>
              <a:rPr lang="zh-CN" altLang="en-US" sz="1500" dirty="0" smtClean="0"/>
              <a:t>第二级</a:t>
            </a:r>
          </a:p>
          <a:p>
            <a:pPr lvl="2"/>
            <a:r>
              <a:rPr lang="zh-CN" altLang="en-US" sz="135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45FE8-FA1A-4370-AC20-3BC9DBE9CB82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AF2C1-BE34-4AEF-893F-6C9405F6CC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1A4EA-703F-434D-840B-7B736DC1F13A}" type="datetimeFigureOut">
              <a:rPr lang="zh-CN" altLang="en-US" smtClean="0"/>
              <a:t>17/4/28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6FF8D-76E8-4D51-A009-0CC74EA039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96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41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6.tiff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8.tiff"/><Relationship Id="rId6" Type="http://schemas.openxmlformats.org/officeDocument/2006/relationships/image" Target="../media/image12.tiff"/><Relationship Id="rId1" Type="http://schemas.openxmlformats.org/officeDocument/2006/relationships/tags" Target="../tags/tag24.xml"/><Relationship Id="rId2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8.tiff"/><Relationship Id="rId5" Type="http://schemas.openxmlformats.org/officeDocument/2006/relationships/image" Target="../media/image13.tiff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9.tiff"/><Relationship Id="rId6" Type="http://schemas.openxmlformats.org/officeDocument/2006/relationships/image" Target="../media/image8.tiff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0.tiff"/><Relationship Id="rId6" Type="http://schemas.openxmlformats.org/officeDocument/2006/relationships/image" Target="../media/image8.tiff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8.tiff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8.tiff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8.tiff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8.tiff"/><Relationship Id="rId6" Type="http://schemas.openxmlformats.org/officeDocument/2006/relationships/image" Target="../media/image11.tiff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8.tiff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120198" y="2471367"/>
            <a:ext cx="4226719" cy="1574853"/>
          </a:xfrm>
        </p:spPr>
        <p:txBody>
          <a:bodyPr vert="horz" wrap="square" lIns="68580" tIns="34290" rIns="68580" bIns="34290" anchor="b">
            <a:normAutofit fontScale="90000"/>
          </a:bodyPr>
          <a:lstStyle/>
          <a:p>
            <a:pPr algn="l" eaLnBrk="1" hangingPunct="1"/>
            <a:r>
              <a:rPr lang="en-US" altLang="zh-CN" b="1" kern="1200" dirty="0" smtClean="0"/>
              <a:t>Time</a:t>
            </a:r>
            <a:r>
              <a:rPr lang="zh-CN" altLang="en-US" b="1" kern="1200" dirty="0" smtClean="0"/>
              <a:t> </a:t>
            </a:r>
            <a:r>
              <a:rPr lang="en-US" altLang="zh-CN" b="1" kern="1200" dirty="0" smtClean="0"/>
              <a:t>M</a:t>
            </a:r>
            <a:r>
              <a:rPr lang="en-US" altLang="zh-CN" b="1" kern="1200" dirty="0" smtClean="0"/>
              <a:t>anagement</a:t>
            </a:r>
            <a:endParaRPr lang="en-US" altLang="zh-CN" b="1" kern="1200" dirty="0"/>
          </a:p>
        </p:txBody>
      </p:sp>
      <p:sp>
        <p:nvSpPr>
          <p:cNvPr id="4103" name="副标题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604001" y="4604567"/>
            <a:ext cx="1984058" cy="784860"/>
          </a:xfrm>
        </p:spPr>
        <p:txBody>
          <a:bodyPr vert="horz" wrap="square" lIns="68580" tIns="34290" rIns="68580" bIns="34290" anchor="t">
            <a:normAutofit fontScale="97500"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b="1" dirty="0"/>
              <a:t>-</a:t>
            </a:r>
            <a:r>
              <a:rPr lang="en-US" altLang="zh-CN" b="1" kern="1200" dirty="0" smtClean="0"/>
              <a:t>FC</a:t>
            </a:r>
            <a:endParaRPr lang="en-US" altLang="zh-CN" b="1" kern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97" y="1882616"/>
            <a:ext cx="3132383" cy="311438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36650" y="12848"/>
            <a:ext cx="7886700" cy="1325563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/>
              <a:t>P</a:t>
            </a:r>
            <a:r>
              <a:rPr lang="en-US" altLang="zh-CN" b="1" dirty="0" err="1" smtClean="0"/>
              <a:t>omodoro</a:t>
            </a:r>
            <a:r>
              <a:rPr lang="en-US" altLang="zh-CN" b="1" dirty="0"/>
              <a:t> technique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75783" cy="11046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317" y="1981198"/>
            <a:ext cx="4156847" cy="32340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376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75783" cy="1104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2330"/>
            <a:ext cx="9144000" cy="58461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757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36650" y="12848"/>
            <a:ext cx="7886700" cy="1325563"/>
          </a:xfrm>
        </p:spPr>
        <p:txBody>
          <a:bodyPr vert="horz" wrap="square" lIns="68580" tIns="34290" rIns="68580" bIns="34290" anchor="ctr">
            <a:normAutofit/>
          </a:bodyPr>
          <a:lstStyle/>
          <a:p>
            <a:pPr eaLnBrk="1" hangingPunct="1"/>
            <a:r>
              <a:rPr lang="en-US" altLang="zh-CN" b="1" dirty="0" smtClean="0"/>
              <a:t>Imagine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513" y="1730826"/>
            <a:ext cx="5715000" cy="32480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14513" y="5109477"/>
            <a:ext cx="5715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262626"/>
                </a:solidFill>
                <a:latin typeface="TiemposText-Regular" charset="0"/>
              </a:rPr>
              <a:t>           </a:t>
            </a:r>
            <a:r>
              <a:rPr lang="en-US" altLang="zh-CN" sz="2100" b="1" dirty="0">
                <a:solidFill>
                  <a:srgbClr val="262626"/>
                </a:solidFill>
                <a:latin typeface="TiemposText-Regular" charset="0"/>
              </a:rPr>
              <a:t>Hero</a:t>
            </a:r>
            <a:r>
              <a:rPr lang="zh-CN" altLang="en-US" sz="2100" b="1" dirty="0">
                <a:solidFill>
                  <a:srgbClr val="262626"/>
                </a:solidFill>
                <a:latin typeface="TiemposText-Regular" charset="0"/>
              </a:rPr>
              <a:t> </a:t>
            </a:r>
            <a:r>
              <a:rPr lang="en-US" altLang="zh-CN" sz="2100" b="1" dirty="0">
                <a:solidFill>
                  <a:srgbClr val="262626"/>
                </a:solidFill>
                <a:latin typeface="TiemposText-Regular" charset="0"/>
              </a:rPr>
              <a:t>Bob</a:t>
            </a:r>
            <a:r>
              <a:rPr lang="zh-CN" altLang="en-US" sz="2100" b="1" dirty="0">
                <a:solidFill>
                  <a:srgbClr val="262626"/>
                </a:solidFill>
                <a:latin typeface="TiemposText-Regular" charset="0"/>
              </a:rPr>
              <a:t>                 </a:t>
            </a:r>
            <a:r>
              <a:rPr lang="en-US" altLang="zh-CN" sz="2100" b="1" dirty="0">
                <a:solidFill>
                  <a:srgbClr val="262626"/>
                </a:solidFill>
                <a:latin typeface="TiemposText-Regular" charset="0"/>
              </a:rPr>
              <a:t>Princess Lucia</a:t>
            </a:r>
            <a:endParaRPr lang="zh-CN" altLang="en-US" sz="21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4921553" y="5524975"/>
            <a:ext cx="27942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100" b="1" dirty="0">
                <a:solidFill>
                  <a:srgbClr val="FF0000"/>
                </a:solidFill>
              </a:rPr>
              <a:t>  Most</a:t>
            </a:r>
            <a:r>
              <a:rPr kumimoji="1" lang="zh-CN" altLang="en-US" sz="21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100" b="1" dirty="0">
                <a:solidFill>
                  <a:srgbClr val="FF0000"/>
                </a:solidFill>
              </a:rPr>
              <a:t>Import </a:t>
            </a:r>
            <a:r>
              <a:rPr kumimoji="1" lang="en-US" altLang="zh-CN" sz="2100" b="1" dirty="0" smtClean="0">
                <a:solidFill>
                  <a:srgbClr val="FF0000"/>
                </a:solidFill>
              </a:rPr>
              <a:t>Thing</a:t>
            </a:r>
            <a:endParaRPr kumimoji="1" lang="zh-CN" altLang="en-US" sz="21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75783" cy="1104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4513" y="5109477"/>
            <a:ext cx="5715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 smtClean="0">
                <a:solidFill>
                  <a:srgbClr val="262626"/>
                </a:solidFill>
                <a:latin typeface="TiemposText-Regular" charset="0"/>
              </a:rPr>
              <a:t>Enemy</a:t>
            </a:r>
            <a:endParaRPr lang="zh-CN" altLang="en-US" sz="21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513" y="1730826"/>
            <a:ext cx="5715000" cy="3248025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36650" y="12848"/>
            <a:ext cx="7886700" cy="1325563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mtClean="0"/>
              <a:t>Imagine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75783" cy="1104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4513" y="5109477"/>
            <a:ext cx="5715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262626"/>
                </a:solidFill>
                <a:latin typeface="TiemposText-Regular" charset="0"/>
              </a:rPr>
              <a:t>           </a:t>
            </a:r>
            <a:r>
              <a:rPr lang="en-US" altLang="zh-CN" sz="2100" b="1" dirty="0">
                <a:solidFill>
                  <a:srgbClr val="262626"/>
                </a:solidFill>
                <a:latin typeface="TiemposText-Regular" charset="0"/>
              </a:rPr>
              <a:t>Hero</a:t>
            </a:r>
            <a:r>
              <a:rPr lang="zh-CN" altLang="en-US" sz="2100" b="1" dirty="0">
                <a:solidFill>
                  <a:srgbClr val="262626"/>
                </a:solidFill>
                <a:latin typeface="TiemposText-Regular" charset="0"/>
              </a:rPr>
              <a:t> </a:t>
            </a:r>
            <a:r>
              <a:rPr lang="en-US" altLang="zh-CN" sz="2100" b="1" dirty="0">
                <a:solidFill>
                  <a:srgbClr val="262626"/>
                </a:solidFill>
                <a:latin typeface="TiemposText-Regular" charset="0"/>
              </a:rPr>
              <a:t>Bob</a:t>
            </a:r>
            <a:r>
              <a:rPr lang="zh-CN" altLang="en-US" sz="2100" b="1" dirty="0">
                <a:solidFill>
                  <a:srgbClr val="262626"/>
                </a:solidFill>
                <a:latin typeface="TiemposText-Regular" charset="0"/>
              </a:rPr>
              <a:t>                 </a:t>
            </a:r>
            <a:r>
              <a:rPr lang="en-US" altLang="zh-CN" sz="2100" b="1" dirty="0">
                <a:solidFill>
                  <a:srgbClr val="262626"/>
                </a:solidFill>
                <a:latin typeface="TiemposText-Regular" charset="0"/>
              </a:rPr>
              <a:t>Princess Lucia</a:t>
            </a:r>
            <a:endParaRPr lang="zh-CN" altLang="en-US" sz="21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007" y="1104660"/>
            <a:ext cx="5204012" cy="5143500"/>
          </a:xfrm>
          <a:prstGeom prst="rect">
            <a:avLst/>
          </a:prstGeom>
          <a:noFill/>
        </p:spPr>
      </p:pic>
      <p:sp>
        <p:nvSpPr>
          <p:cNvPr id="8" name="标题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36650" y="12848"/>
            <a:ext cx="7886700" cy="1325563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mtClean="0"/>
              <a:t>Imagine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75783" cy="11046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90203" y="1338411"/>
            <a:ext cx="788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Focus					Suppress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8663" y="2239095"/>
            <a:ext cx="7886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/>
              <a:t>Finish</a:t>
            </a:r>
          </a:p>
          <a:p>
            <a:r>
              <a:rPr kumimoji="1" lang="en-US" altLang="zh-CN" sz="3200" b="1" dirty="0" smtClean="0"/>
              <a:t>homework	</a:t>
            </a:r>
            <a:endParaRPr kumimoji="1" lang="en-US" altLang="zh-CN" sz="3200" b="1" dirty="0"/>
          </a:p>
          <a:p>
            <a:endParaRPr kumimoji="1" lang="en-US" altLang="zh-CN" sz="3200" b="1" dirty="0" smtClean="0"/>
          </a:p>
          <a:p>
            <a:endParaRPr kumimoji="1" lang="en-US" altLang="zh-CN" sz="3200" b="1" dirty="0" smtClean="0"/>
          </a:p>
          <a:p>
            <a:r>
              <a:rPr kumimoji="1" lang="en-US" altLang="zh-CN" sz="3200" b="1" dirty="0" smtClean="0"/>
              <a:t>Phone </a:t>
            </a:r>
          </a:p>
          <a:p>
            <a:r>
              <a:rPr kumimoji="1" lang="en-US" altLang="zh-CN" sz="3200" b="1" dirty="0" smtClean="0"/>
              <a:t>rings</a:t>
            </a:r>
            <a:endParaRPr kumimoji="1" lang="zh-CN" altLang="en-US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5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36650" y="12848"/>
            <a:ext cx="7886700" cy="1325563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Imagine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75783" cy="1104660"/>
          </a:xfrm>
          <a:prstGeom prst="rect">
            <a:avLst/>
          </a:prstGeom>
        </p:spPr>
      </p:pic>
      <p:cxnSp>
        <p:nvCxnSpPr>
          <p:cNvPr id="3" name="直线箭头连接符 2"/>
          <p:cNvCxnSpPr/>
          <p:nvPr/>
        </p:nvCxnSpPr>
        <p:spPr>
          <a:xfrm>
            <a:off x="1765301" y="4216399"/>
            <a:ext cx="53763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H="1" flipV="1">
            <a:off x="4436533" y="1879599"/>
            <a:ext cx="16934" cy="46736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13317" y="1338411"/>
            <a:ext cx="84306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/>
              <a:t>		</a:t>
            </a:r>
            <a:r>
              <a:rPr kumimoji="1" lang="en-US" altLang="zh-CN" sz="3200" b="1" dirty="0" smtClean="0"/>
              <a:t>        </a:t>
            </a:r>
            <a:r>
              <a:rPr kumimoji="1" lang="zh-CN" altLang="en-US" sz="3200" b="1" dirty="0" smtClean="0"/>
              <a:t>  </a:t>
            </a:r>
            <a:r>
              <a:rPr kumimoji="1" lang="en-US" altLang="zh-CN" sz="3200" b="1" dirty="0" smtClean="0"/>
              <a:t>Important</a:t>
            </a:r>
            <a:endParaRPr kumimoji="1" lang="zh-CN" altLang="en-US" sz="3200" b="1" dirty="0" smtClean="0"/>
          </a:p>
          <a:p>
            <a:endParaRPr kumimoji="1" lang="zh-CN" altLang="en-US" sz="3200" b="1" dirty="0"/>
          </a:p>
          <a:p>
            <a:endParaRPr kumimoji="1" lang="zh-CN" altLang="en-US" sz="3200" b="1" dirty="0" smtClean="0"/>
          </a:p>
          <a:p>
            <a:r>
              <a:rPr kumimoji="1" lang="en-US" altLang="zh-CN" sz="3200" b="1" dirty="0" smtClean="0"/>
              <a:t>           </a:t>
            </a:r>
            <a:r>
              <a:rPr kumimoji="1"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 it later</a:t>
            </a:r>
            <a:r>
              <a:rPr kumimoji="1" lang="en-US" altLang="zh-CN" sz="3200" b="1" dirty="0" smtClean="0"/>
              <a:t>		       Do it now</a:t>
            </a:r>
          </a:p>
          <a:p>
            <a:endParaRPr kumimoji="1" lang="en-US" altLang="zh-CN" sz="3200" b="1" dirty="0"/>
          </a:p>
          <a:p>
            <a:r>
              <a:rPr kumimoji="1" lang="en-US" altLang="zh-CN" sz="3200" b="1" dirty="0" smtClean="0"/>
              <a:t>                                                                      Urgent</a:t>
            </a:r>
          </a:p>
          <a:p>
            <a:endParaRPr kumimoji="1" lang="en-US" altLang="zh-CN" sz="3200" b="1" dirty="0"/>
          </a:p>
          <a:p>
            <a:endParaRPr kumimoji="1" lang="en-US" altLang="zh-CN" sz="3200" b="1" dirty="0" smtClean="0"/>
          </a:p>
          <a:p>
            <a:r>
              <a:rPr kumimoji="1" lang="en-US" altLang="zh-CN" sz="3200" b="1" dirty="0" smtClean="0"/>
              <a:t>           </a:t>
            </a:r>
            <a:r>
              <a:rPr kumimoji="1" lang="en-US" altLang="zh-CN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do it                </a:t>
            </a:r>
            <a:r>
              <a:rPr kumimoji="1"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it last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3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36650" y="12848"/>
            <a:ext cx="7886700" cy="1325563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Key of time management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75783" cy="11046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9067" y="2716369"/>
            <a:ext cx="81618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1D1D1D"/>
                </a:solidFill>
                <a:latin typeface="HelveticaNeue" charset="0"/>
              </a:rPr>
              <a:t>FOCUS on the most important thing</a:t>
            </a:r>
          </a:p>
          <a:p>
            <a:endParaRPr lang="en-US" altLang="zh-CN" sz="3200" b="1" dirty="0" smtClean="0">
              <a:solidFill>
                <a:srgbClr val="1D1D1D"/>
              </a:solidFill>
              <a:latin typeface="HelveticaNeue" charset="0"/>
            </a:endParaRPr>
          </a:p>
          <a:p>
            <a:endParaRPr lang="en-US" altLang="zh-CN" sz="3200" b="1" dirty="0" smtClean="0">
              <a:solidFill>
                <a:srgbClr val="1D1D1D"/>
              </a:solidFill>
              <a:latin typeface="HelveticaNeue" charset="0"/>
            </a:endParaRPr>
          </a:p>
          <a:p>
            <a:r>
              <a:rPr lang="en-US" altLang="zh-CN" sz="3200" b="1" dirty="0" smtClean="0">
                <a:solidFill>
                  <a:srgbClr val="1D1D1D"/>
                </a:solidFill>
                <a:latin typeface="HelveticaNeue" charset="0"/>
              </a:rPr>
              <a:t>SUPPRESS the urgent thing</a:t>
            </a:r>
            <a:endParaRPr lang="zh-CN" altLang="en-US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191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36650" y="12848"/>
            <a:ext cx="7886700" cy="1325563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How?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75783" cy="11046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60400" y="1734235"/>
            <a:ext cx="81618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1D1D1D"/>
                </a:solidFill>
                <a:latin typeface="HelveticaNeue" charset="0"/>
              </a:rPr>
              <a:t>1.</a:t>
            </a:r>
            <a:r>
              <a:rPr lang="zh-CN" altLang="en-US" sz="3200" b="1" dirty="0" smtClean="0">
                <a:solidFill>
                  <a:srgbClr val="1D1D1D"/>
                </a:solidFill>
                <a:latin typeface="HelveticaNeue" charset="0"/>
              </a:rPr>
              <a:t> </a:t>
            </a:r>
            <a:r>
              <a:rPr lang="en-US" altLang="zh-CN" sz="3200" b="1" dirty="0" smtClean="0">
                <a:solidFill>
                  <a:srgbClr val="1D1D1D"/>
                </a:solidFill>
                <a:latin typeface="HelveticaNeue" charset="0"/>
              </a:rPr>
              <a:t>Say no</a:t>
            </a:r>
          </a:p>
          <a:p>
            <a:r>
              <a:rPr lang="en-US" altLang="zh-CN" sz="3200" b="1" dirty="0" smtClean="0">
                <a:solidFill>
                  <a:srgbClr val="1D1D1D"/>
                </a:solidFill>
                <a:latin typeface="HelveticaNeue" charset="0"/>
              </a:rPr>
              <a:t>	</a:t>
            </a:r>
          </a:p>
          <a:p>
            <a:r>
              <a:rPr lang="en-US" altLang="zh-CN" sz="3200" b="1" dirty="0" smtClean="0">
                <a:solidFill>
                  <a:srgbClr val="1D1D1D"/>
                </a:solidFill>
                <a:latin typeface="HelveticaNeue" charset="0"/>
              </a:rPr>
              <a:t>2. Kill notifications</a:t>
            </a:r>
            <a:endParaRPr lang="zh-CN" altLang="en-US" sz="3200" b="1" dirty="0" smtClean="0">
              <a:solidFill>
                <a:srgbClr val="1D1D1D"/>
              </a:solidFill>
              <a:latin typeface="HelveticaNeue" charset="0"/>
            </a:endParaRPr>
          </a:p>
          <a:p>
            <a:endParaRPr lang="zh-CN" altLang="en-US" sz="3200" b="1" dirty="0">
              <a:solidFill>
                <a:srgbClr val="1D1D1D"/>
              </a:solidFill>
              <a:latin typeface="HelveticaNeue" charset="0"/>
            </a:endParaRPr>
          </a:p>
          <a:p>
            <a:r>
              <a:rPr lang="en-US" altLang="zh-CN" sz="3200" b="1" dirty="0" smtClean="0">
                <a:solidFill>
                  <a:srgbClr val="1D1D1D"/>
                </a:solidFill>
                <a:latin typeface="HelveticaNeue" charset="0"/>
              </a:rPr>
              <a:t>3.</a:t>
            </a:r>
            <a:r>
              <a:rPr lang="zh-CN" altLang="en-US" sz="3200" b="1" dirty="0" smtClean="0">
                <a:solidFill>
                  <a:srgbClr val="1D1D1D"/>
                </a:solidFill>
                <a:latin typeface="HelveticaNeue" charset="0"/>
              </a:rPr>
              <a:t> </a:t>
            </a:r>
            <a:r>
              <a:rPr lang="en-US" altLang="zh-CN" sz="3200" b="1" dirty="0">
                <a:solidFill>
                  <a:srgbClr val="1D1D1D"/>
                </a:solidFill>
                <a:latin typeface="HelveticaNeue" charset="0"/>
              </a:rPr>
              <a:t>Schedule your priorities</a:t>
            </a:r>
            <a:endParaRPr lang="zh-CN" altLang="en-US" sz="3200" b="1" dirty="0" smtClean="0">
              <a:solidFill>
                <a:srgbClr val="1D1D1D"/>
              </a:solidFill>
              <a:latin typeface="HelveticaNeue" charset="0"/>
            </a:endParaRPr>
          </a:p>
          <a:p>
            <a:endParaRPr lang="zh-CN" altLang="en-US" sz="3200" b="1" dirty="0">
              <a:solidFill>
                <a:srgbClr val="1D1D1D"/>
              </a:solidFill>
              <a:latin typeface="HelveticaNeue" charset="0"/>
            </a:endParaRPr>
          </a:p>
          <a:p>
            <a:r>
              <a:rPr lang="en-US" altLang="zh-CN" sz="3200" b="1" dirty="0">
                <a:solidFill>
                  <a:srgbClr val="1D1D1D"/>
                </a:solidFill>
                <a:latin typeface="HelveticaNeue" charset="0"/>
              </a:rPr>
              <a:t>4</a:t>
            </a:r>
            <a:r>
              <a:rPr lang="en-US" altLang="zh-CN" sz="3200" b="1" dirty="0" smtClean="0">
                <a:solidFill>
                  <a:srgbClr val="1D1D1D"/>
                </a:solidFill>
                <a:latin typeface="HelveticaNeue" charset="0"/>
              </a:rPr>
              <a:t>.</a:t>
            </a:r>
            <a:r>
              <a:rPr lang="zh-CN" altLang="en-US" sz="3200" b="1" dirty="0" smtClean="0">
                <a:solidFill>
                  <a:srgbClr val="1D1D1D"/>
                </a:solidFill>
                <a:latin typeface="HelveticaNeue" charset="0"/>
              </a:rPr>
              <a:t> </a:t>
            </a:r>
            <a:r>
              <a:rPr lang="en-US" altLang="zh-CN" sz="3200" b="1" dirty="0">
                <a:solidFill>
                  <a:srgbClr val="1D1D1D"/>
                </a:solidFill>
                <a:latin typeface="HelveticaNeue" charset="0"/>
              </a:rPr>
              <a:t>First things first</a:t>
            </a:r>
            <a:endParaRPr lang="zh-CN" altLang="en-US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36650" y="12848"/>
            <a:ext cx="7886700" cy="1325563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Deliberate Practice</a:t>
            </a:r>
            <a:endParaRPr lang="en-US" altLang="zh-CN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75783" cy="1104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16" y="1524678"/>
            <a:ext cx="7620000" cy="429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53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36650" y="12848"/>
            <a:ext cx="7886700" cy="1325563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Deliberate Practice</a:t>
            </a:r>
            <a:endParaRPr lang="en-US" altLang="zh-CN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75783" cy="11046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0400" y="1734235"/>
            <a:ext cx="816186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b="1" dirty="0" smtClean="0">
                <a:solidFill>
                  <a:srgbClr val="1D1D1D"/>
                </a:solidFill>
                <a:latin typeface="HelveticaNeue" charset="0"/>
              </a:rPr>
              <a:t>Deliberate practice happens in learning/panic zone</a:t>
            </a:r>
          </a:p>
          <a:p>
            <a:pPr marL="514350" indent="-514350">
              <a:buAutoNum type="arabicPeriod"/>
            </a:pPr>
            <a:endParaRPr lang="en-US" altLang="zh-CN" sz="3200" b="1" dirty="0">
              <a:solidFill>
                <a:srgbClr val="1D1D1D"/>
              </a:solidFill>
              <a:latin typeface="HelveticaNeue" charset="0"/>
            </a:endParaRPr>
          </a:p>
          <a:p>
            <a:pPr marL="514350" indent="-514350">
              <a:buAutoNum type="arabicPeriod"/>
            </a:pPr>
            <a:r>
              <a:rPr lang="en-US" altLang="zh-CN" sz="3200" b="1" dirty="0" smtClean="0">
                <a:solidFill>
                  <a:srgbClr val="1D1D1D"/>
                </a:solidFill>
                <a:latin typeface="HelveticaNeue" charset="0"/>
              </a:rPr>
              <a:t>Immediate feedback</a:t>
            </a:r>
          </a:p>
          <a:p>
            <a:pPr marL="514350" indent="-514350">
              <a:buAutoNum type="arabicPeriod"/>
            </a:pPr>
            <a:endParaRPr lang="en-US" altLang="zh-CN" sz="3200" b="1" dirty="0">
              <a:solidFill>
                <a:srgbClr val="1D1D1D"/>
              </a:solidFill>
              <a:latin typeface="HelveticaNeue" charset="0"/>
            </a:endParaRPr>
          </a:p>
          <a:p>
            <a:pPr marL="514350" indent="-514350">
              <a:buAutoNum type="arabicPeriod"/>
            </a:pPr>
            <a:r>
              <a:rPr lang="en-US" altLang="zh-CN" sz="3200" b="1" dirty="0" smtClean="0">
                <a:solidFill>
                  <a:srgbClr val="1D1D1D"/>
                </a:solidFill>
                <a:latin typeface="HelveticaNeue" charset="0"/>
              </a:rPr>
              <a:t>A good mentor</a:t>
            </a:r>
            <a:endParaRPr lang="zh-CN" altLang="en-US" sz="3200" b="1" dirty="0" smtClean="0">
              <a:solidFill>
                <a:srgbClr val="1D1D1D"/>
              </a:solidFill>
              <a:latin typeface="HelveticaNeue" charset="0"/>
            </a:endParaRPr>
          </a:p>
          <a:p>
            <a:pPr marL="514350" indent="-514350">
              <a:buAutoNum type="arabicPeriod"/>
            </a:pPr>
            <a:endParaRPr lang="zh-CN" altLang="en-US" sz="3200" b="1" dirty="0">
              <a:solidFill>
                <a:srgbClr val="1D1D1D"/>
              </a:solidFill>
              <a:latin typeface="HelveticaNeue" charset="0"/>
            </a:endParaRPr>
          </a:p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rgbClr val="1D1D1D"/>
                </a:solidFill>
                <a:latin typeface="HelveticaNeue" charset="0"/>
              </a:rPr>
              <a:t>Learn From Experience</a:t>
            </a:r>
            <a:endParaRPr lang="zh-CN" altLang="en-US" sz="3200" b="1" dirty="0">
              <a:solidFill>
                <a:srgbClr val="1D1D1D"/>
              </a:solidFill>
              <a:latin typeface="HelveticaNeue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10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272*i*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28"/>
  <p:tag name="KSO_WM_TAG_VERSION" val="1.0"/>
  <p:tag name="KSO_WM_SLIDE_ID" val="custom160228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08*129"/>
  <p:tag name="KSO_WM_SLIDE_SIZE" val="545*345"/>
  <p:tag name="KSO_WM_DIAGRAM_GROUP_CODE" val="l1-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28"/>
  <p:tag name="KSO_WM_UNIT_TYPE" val="a"/>
  <p:tag name="KSO_WM_UNIT_INDEX" val="1"/>
  <p:tag name="KSO_WM_UNIT_ID" val="custom160228_15*a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28"/>
  <p:tag name="KSO_WM_TAG_VERSION" val="1.0"/>
  <p:tag name="KSO_WM_SLIDE_ID" val="custom160228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08*129"/>
  <p:tag name="KSO_WM_SLIDE_SIZE" val="545*345"/>
  <p:tag name="KSO_WM_DIAGRAM_GROUP_CODE" val="l1-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28"/>
  <p:tag name="KSO_WM_UNIT_TYPE" val="a"/>
  <p:tag name="KSO_WM_UNIT_INDEX" val="1"/>
  <p:tag name="KSO_WM_UNIT_ID" val="custom160228_15*a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28"/>
  <p:tag name="KSO_WM_TAG_VERSION" val="1.0"/>
  <p:tag name="KSO_WM_SLIDE_ID" val="custom160228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08*129"/>
  <p:tag name="KSO_WM_SLIDE_SIZE" val="545*345"/>
  <p:tag name="KSO_WM_DIAGRAM_GROUP_CODE" val="l1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28"/>
  <p:tag name="KSO_WM_UNIT_TYPE" val="a"/>
  <p:tag name="KSO_WM_UNIT_INDEX" val="1"/>
  <p:tag name="KSO_WM_UNIT_ID" val="custom160228_15*a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28"/>
  <p:tag name="KSO_WM_TAG_VERSION" val="1.0"/>
  <p:tag name="KSO_WM_SLIDE_ID" val="custom160228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08*129"/>
  <p:tag name="KSO_WM_SLIDE_SIZE" val="545*345"/>
  <p:tag name="KSO_WM_DIAGRAM_GROUP_CODE" val="l1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28"/>
  <p:tag name="KSO_WM_UNIT_TYPE" val="a"/>
  <p:tag name="KSO_WM_UNIT_INDEX" val="1"/>
  <p:tag name="KSO_WM_UNIT_ID" val="custom160228_15*a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28"/>
  <p:tag name="KSO_WM_TAG_VERSION" val="1.0"/>
  <p:tag name="KSO_WM_SLIDE_ID" val="custom160228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08*129"/>
  <p:tag name="KSO_WM_SLIDE_SIZE" val="545*345"/>
  <p:tag name="KSO_WM_DIAGRAM_GROUP_CODE" val="l1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28"/>
  <p:tag name="KSO_WM_UNIT_TYPE" val="a"/>
  <p:tag name="KSO_WM_UNIT_INDEX" val="1"/>
  <p:tag name="KSO_WM_UNIT_ID" val="custom160228_15*a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272*i*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28"/>
  <p:tag name="KSO_WM_TAG_VERSION" val="1.0"/>
  <p:tag name="KSO_WM_SLIDE_ID" val="custom160228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08*129"/>
  <p:tag name="KSO_WM_SLIDE_SIZE" val="545*345"/>
  <p:tag name="KSO_WM_DIAGRAM_GROUP_CODE" val="l1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28"/>
  <p:tag name="KSO_WM_UNIT_TYPE" val="a"/>
  <p:tag name="KSO_WM_UNIT_INDEX" val="1"/>
  <p:tag name="KSO_WM_UNIT_ID" val="custom160228_15*a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28"/>
  <p:tag name="KSO_WM_TAG_VERSION" val="1.0"/>
  <p:tag name="KSO_WM_SLIDE_ID" val="custom160228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08*129"/>
  <p:tag name="KSO_WM_SLIDE_SIZE" val="545*345"/>
  <p:tag name="KSO_WM_DIAGRAM_GROUP_CODE" val="l1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28"/>
  <p:tag name="KSO_WM_UNIT_TYPE" val="a"/>
  <p:tag name="KSO_WM_UNIT_INDEX" val="1"/>
  <p:tag name="KSO_WM_UNIT_ID" val="custom160228_15*a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28"/>
  <p:tag name="KSO_WM_TAG_VERSION" val="1.0"/>
  <p:tag name="KSO_WM_SLIDE_ID" val="custom160228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08*129"/>
  <p:tag name="KSO_WM_SLIDE_SIZE" val="545*345"/>
  <p:tag name="KSO_WM_DIAGRAM_GROUP_CODE" val="l1-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28"/>
  <p:tag name="KSO_WM_UNIT_TYPE" val="a"/>
  <p:tag name="KSO_WM_UNIT_INDEX" val="1"/>
  <p:tag name="KSO_WM_UNIT_ID" val="custom160228_15*a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28"/>
  <p:tag name="KSO_WM_TAG_VERSION" val="1.0"/>
  <p:tag name="KSO_WM_SLIDE_ID" val="custom160228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08*129"/>
  <p:tag name="KSO_WM_SLIDE_SIZE" val="545*345"/>
  <p:tag name="KSO_WM_DIAGRAM_GROUP_CODE" val="l1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272*i*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272*i*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8、12、17、21、23、24、25"/>
  <p:tag name="KSO_WM_TEMPLATE_CATEGORY" val="custom"/>
  <p:tag name="KSO_WM_TEMPLATE_INDEX" val="160228"/>
  <p:tag name="KSO_WM_TAG_VERSION" val="1.0"/>
  <p:tag name="KSO_WM_SLIDE_ID" val="custom160228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28"/>
  <p:tag name="KSO_WM_UNIT_TYPE" val="a"/>
  <p:tag name="KSO_WM_UNIT_INDEX" val="1"/>
  <p:tag name="KSO_WM_UNIT_ID" val="custom160228_1*a*1"/>
  <p:tag name="KSO_WM_UNIT_CLEAR" val="1"/>
  <p:tag name="KSO_WM_UNIT_LAYERLEVEL" val="1"/>
  <p:tag name="KSO_WM_UNIT_VALUE" val="27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28"/>
  <p:tag name="KSO_WM_UNIT_TYPE" val="b"/>
  <p:tag name="KSO_WM_UNIT_INDEX" val="1"/>
  <p:tag name="KSO_WM_UNIT_ID" val="custom160228_1*b*1"/>
  <p:tag name="KSO_WM_UNIT_CLEAR" val="1"/>
  <p:tag name="KSO_WM_UNIT_LAYERLEVEL" val="1"/>
  <p:tag name="KSO_WM_UNIT_VALUE" val="10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28"/>
  <p:tag name="KSO_WM_TAG_VERSION" val="1.0"/>
  <p:tag name="KSO_WM_SLIDE_ID" val="custom160228_15"/>
  <p:tag name="KSO_WM_SLIDE_INDEX" val="15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208*129"/>
  <p:tag name="KSO_WM_SLIDE_SIZE" val="545*345"/>
  <p:tag name="KSO_WM_DIAGRAM_GROUP_CODE" val="l1-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28"/>
  <p:tag name="KSO_WM_UNIT_TYPE" val="a"/>
  <p:tag name="KSO_WM_UNIT_INDEX" val="1"/>
  <p:tag name="KSO_WM_UNIT_ID" val="custom160228_15*a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默认设计模板_2">
  <a:themeElements>
    <a:clrScheme name="自定义 2">
      <a:dk1>
        <a:srgbClr val="000000"/>
      </a:dk1>
      <a:lt1>
        <a:srgbClr val="FFFFFF"/>
      </a:lt1>
      <a:dk2>
        <a:srgbClr val="634560"/>
      </a:dk2>
      <a:lt2>
        <a:srgbClr val="808080"/>
      </a:lt2>
      <a:accent1>
        <a:srgbClr val="328754"/>
      </a:accent1>
      <a:accent2>
        <a:srgbClr val="69531E"/>
      </a:accent2>
      <a:accent3>
        <a:srgbClr val="F39D16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3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63F6A"/>
      </a:accent1>
      <a:accent2>
        <a:srgbClr val="3C9DAD"/>
      </a:accent2>
      <a:accent3>
        <a:srgbClr val="FBB834"/>
      </a:accent3>
      <a:accent4>
        <a:srgbClr val="D7553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8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1699A"/>
      </a:accent1>
      <a:accent2>
        <a:srgbClr val="68CBC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8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19">
      <a:dk1>
        <a:srgbClr val="FFFFFF"/>
      </a:dk1>
      <a:lt1>
        <a:srgbClr val="7F7F7F"/>
      </a:lt1>
      <a:dk2>
        <a:srgbClr val="FFFFFF"/>
      </a:dk2>
      <a:lt2>
        <a:srgbClr val="44546A"/>
      </a:lt2>
      <a:accent1>
        <a:srgbClr val="ED7D31"/>
      </a:accent1>
      <a:accent2>
        <a:srgbClr val="EFE6BB"/>
      </a:accent2>
      <a:accent3>
        <a:srgbClr val="F6AB27"/>
      </a:accent3>
      <a:accent4>
        <a:srgbClr val="AEA387"/>
      </a:accent4>
      <a:accent5>
        <a:srgbClr val="918470"/>
      </a:accent5>
      <a:accent6>
        <a:srgbClr val="00B0F0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563</Words>
  <Application>Microsoft Macintosh PowerPoint</Application>
  <PresentationFormat>全屏显示(4:3)</PresentationFormat>
  <Paragraphs>87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Calibri</vt:lpstr>
      <vt:lpstr>Calibri Light</vt:lpstr>
      <vt:lpstr>Gill Sans</vt:lpstr>
      <vt:lpstr>HelveticaNeue</vt:lpstr>
      <vt:lpstr>TiemposText-Regular</vt:lpstr>
      <vt:lpstr>Wingdings</vt:lpstr>
      <vt:lpstr>ヒラギノ角ゴ ProN W3</vt:lpstr>
      <vt:lpstr>黑体</vt:lpstr>
      <vt:lpstr>宋体</vt:lpstr>
      <vt:lpstr>Arial</vt:lpstr>
      <vt:lpstr>默认设计模板_2</vt:lpstr>
      <vt:lpstr>自定义设计方案</vt:lpstr>
      <vt:lpstr>1_自定义设计方案</vt:lpstr>
      <vt:lpstr>2_自定义设计方案</vt:lpstr>
      <vt:lpstr>3_自定义设计方案</vt:lpstr>
      <vt:lpstr>Time Management</vt:lpstr>
      <vt:lpstr>Imagine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</dc:title>
  <dc:creator>Administrator</dc:creator>
  <cp:lastModifiedBy>Microsoft Office 用户</cp:lastModifiedBy>
  <cp:revision>125</cp:revision>
  <dcterms:created xsi:type="dcterms:W3CDTF">2015-05-05T08:02:00Z</dcterms:created>
  <dcterms:modified xsi:type="dcterms:W3CDTF">2017-04-28T06:20:05Z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